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76" r:id="rId5"/>
    <p:sldId id="262" r:id="rId6"/>
    <p:sldId id="261" r:id="rId7"/>
    <p:sldId id="269" r:id="rId8"/>
    <p:sldId id="273" r:id="rId9"/>
    <p:sldId id="274" r:id="rId10"/>
    <p:sldId id="266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B34"/>
    <a:srgbClr val="040404"/>
    <a:srgbClr val="6CC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howGuides="1">
      <p:cViewPr varScale="1">
        <p:scale>
          <a:sx n="74" d="100"/>
          <a:sy n="74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2BED61-3857-4BCD-9D8B-CA4ED64D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68E108A-62A5-4442-931E-D121DCE14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7641DA-C7A2-4B6A-9CF3-2665F718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76747B-2375-4D92-A49E-2DFAB92B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774B74-061D-4080-9759-7A0C2F5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FAE39E-6D64-4934-A9BC-860E98F5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4B0665-684A-449F-A765-6B6EAB63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B06D79-9973-403E-BFBF-9F027493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EF346A-4118-4A11-96AE-BADFF91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130537-A1C1-456E-BD00-C0D93818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B7013BE-A8BE-41CC-9971-1960DE4C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D08DCD7-D49C-4340-8582-8C55D7AE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41D20A-AA1F-4C71-81E7-3F1C62D0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B58305-26F5-4A0B-8717-3403CBD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E93190-1926-4AF3-A160-2DA521AE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D9649A-22C5-4D79-9DDF-58CCE02B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A8CFF9-4717-4B13-8E27-538E5F95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12D029-A132-4E8F-B243-60FE3D4C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C8A125-2422-4D64-A74C-726F71CB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AF3BCC-F452-4B91-9837-8AC08714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21EB96-39F3-45D1-A304-14D8BE6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B736E78-2C1C-4527-8F06-D947619B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32FB06-E7CF-4C4E-9DFC-8CA71931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7D8892-96A3-4308-8576-3F86954A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6404B-FA5D-4681-A38D-BE26B926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81297-7725-48AC-AF9A-23C069F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7B3B7C-C8AC-438F-B993-1F223A1EE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EE17859-E8F1-46D7-9789-D6FD9166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9650B1-3EE4-4332-BAC6-1DEEA974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AF2EA-FA24-4598-9955-BADDBBDD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F3C2D6-A89A-4F62-AD83-09565CA5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DBF347-0B74-4AD2-BAF3-51EA96B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9AD42B-FE8C-4D05-81F5-9A186A13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590A9A-C56E-4E5D-AECC-9F663DF2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F11CBC2-26A1-4077-A8D3-8860D9103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9B79830-7522-428D-89A5-4E57CF8C5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881B4B0-A075-41FA-8403-7A523B6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14D3857-A8F3-4A1E-AFDF-8B7DD873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B333E4F-6745-43F5-B785-C0FB9D9F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DA525A-1876-4B1E-8D7C-CCDC2CD3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FBD88F5-BB69-4C9B-9C81-777992F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28FB22C-B27A-423D-9778-67B4196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E4D6758-9B79-4C87-B693-F278773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869CBE5-809F-4E2A-9166-C379C614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685B782-C92E-46FF-81EE-BCB4FA7D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17284E-C08C-42DB-80B6-F1FFA8D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C049CD-4ADC-4622-8976-5C42DCC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4AD8C8-3D21-4146-97FF-509B9072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55DE14-BE9C-4806-9D26-43193B0F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388307-C8C1-46F5-9138-B6A70F0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A9FA06-DBE0-4246-A752-EAD09097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B0F11A3-D7A9-45EF-B9EA-BC1534E2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69D107-C7C2-468D-9FF7-99697B72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EC5DAD-50F4-432C-AED6-BCCD774AE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3858661-79C9-4788-ABE0-9ADC0D90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565761-5E34-406E-8D2B-9901876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C50A8-129C-4B4C-ACCC-C3DFE745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28A1FB-360A-4216-9DD3-8E1F468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0E048D8-1390-477C-B8CB-E517F965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14E0BF-023F-44A9-A83B-D78C7803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EC92FC-7138-4ED0-B41C-69EECC928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E688-CBCF-40EB-B8B2-F18473553180}" type="datetimeFigureOut">
              <a:rPr lang="ko-KR" altLang="en-US" smtClean="0"/>
              <a:pPr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B1CCAD3-4233-4A9B-9724-226E6326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812469-D3E4-4FBB-B4F5-577AB2BF4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76BD-2041-4C05-96C8-5DA9931390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522D0D4-D680-482C-9EF1-9F15BECC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0" y="-27384"/>
            <a:ext cx="12192000" cy="4608512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D150B6-372A-4624-A3F7-B70904396F28}"/>
              </a:ext>
            </a:extLst>
          </p:cNvPr>
          <p:cNvSpPr txBox="1"/>
          <p:nvPr/>
        </p:nvSpPr>
        <p:spPr>
          <a:xfrm>
            <a:off x="1666844" y="1928802"/>
            <a:ext cx="8493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tabLst>
                <a:tab pos="901700" algn="l"/>
              </a:tabLst>
            </a:pP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OSSP_</a:t>
            </a:r>
            <a:r>
              <a:rPr lang="ko-KR" altLang="en-US" sz="6000" b="1" dirty="0" err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테트리스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540A-727A-4836-B4C0-3524201DDDFB}"/>
              </a:ext>
            </a:extLst>
          </p:cNvPr>
          <p:cNvSpPr txBox="1"/>
          <p:nvPr/>
        </p:nvSpPr>
        <p:spPr>
          <a:xfrm>
            <a:off x="4024298" y="4965556"/>
            <a:ext cx="408797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PAIS</a:t>
            </a:r>
          </a:p>
          <a:p>
            <a:pPr algn="ctr"/>
            <a:endParaRPr lang="en-US" altLang="ko-KR" sz="105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경찰행정학과 </a:t>
            </a:r>
            <a:r>
              <a:rPr lang="en-US" altLang="ko-KR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2014111151 </a:t>
            </a:r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이광진</a:t>
            </a:r>
            <a:endParaRPr lang="en-US" altLang="ko-KR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경찰행정학과 </a:t>
            </a:r>
            <a:r>
              <a:rPr lang="en-US" altLang="ko-KR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2016111296 </a:t>
            </a:r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이아영</a:t>
            </a:r>
            <a:endParaRPr lang="en-US" altLang="ko-KR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산업시스템공학과 </a:t>
            </a:r>
            <a:r>
              <a:rPr lang="en-US" altLang="ko-KR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2016112579 </a:t>
            </a:r>
            <a:r>
              <a:rPr lang="ko-KR" altLang="en-US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박지우</a:t>
            </a:r>
          </a:p>
        </p:txBody>
      </p:sp>
    </p:spTree>
    <p:extLst>
      <p:ext uri="{BB962C8B-B14F-4D97-AF65-F5344CB8AC3E}">
        <p14:creationId xmlns:p14="http://schemas.microsoft.com/office/powerpoint/2010/main" val="25220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A6072DE-7EAA-4F29-9204-C27F76D1A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50000" brushSize="10"/>
                    </a14:imgEffect>
                    <a14:imgEffect>
                      <a14:sharpenSoften amount="-1000"/>
                    </a14:imgEffect>
                    <a14:imgEffect>
                      <a14:saturation sat="101000"/>
                    </a14:imgEffect>
                  </a14:imgLayer>
                </a14:imgProps>
              </a:ext>
            </a:extLst>
          </a:blip>
          <a:srcRect l="800" t="1489" r="178" b="594"/>
          <a:stretch/>
        </p:blipFill>
        <p:spPr>
          <a:xfrm>
            <a:off x="0" y="1857364"/>
            <a:ext cx="12192000" cy="4714908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C399D-6C4C-4E19-8A0B-E596ED62CC64}"/>
              </a:ext>
            </a:extLst>
          </p:cNvPr>
          <p:cNvSpPr txBox="1"/>
          <p:nvPr/>
        </p:nvSpPr>
        <p:spPr>
          <a:xfrm>
            <a:off x="1262125" y="2500306"/>
            <a:ext cx="997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시작화면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Game over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명예의 전당으로 화면 전환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 err="1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Restart&amp;Quit</a:t>
            </a:r>
            <a:r>
              <a:rPr lang="en-US" altLang="ko-KR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생성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상단에 </a:t>
            </a:r>
            <a:r>
              <a:rPr lang="ko-KR" altLang="en-US" sz="2000" b="1" dirty="0" err="1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점수판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(AI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와의 대결에서 점수가 나오지 않는  </a:t>
            </a:r>
            <a:r>
              <a:rPr lang="ko-KR" altLang="en-US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 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실행이 되지 않는 </a:t>
            </a: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D45EA93-3EB9-45D5-B089-E0346BB51ABC}"/>
              </a:ext>
            </a:extLst>
          </p:cNvPr>
          <p:cNvSpPr/>
          <p:nvPr/>
        </p:nvSpPr>
        <p:spPr>
          <a:xfrm>
            <a:off x="3881422" y="642918"/>
            <a:ext cx="41248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363B34"/>
                </a:solidFill>
                <a:latin typeface="emulogic" pitchFamily="2" charset="0"/>
                <a:ea typeface="나눔고딕" panose="020D0604000000000000" pitchFamily="50" charset="-127"/>
              </a:rPr>
              <a:t>프로젝트 예상 진행 방향</a:t>
            </a:r>
            <a:endParaRPr lang="ko-KR" altLang="en-US" sz="30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xmlns="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535735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522D0D4-D680-482C-9EF1-9F15BECC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0" y="1177942"/>
            <a:ext cx="12192000" cy="4608512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D150B6-372A-4624-A3F7-B70904396F28}"/>
              </a:ext>
            </a:extLst>
          </p:cNvPr>
          <p:cNvSpPr txBox="1"/>
          <p:nvPr/>
        </p:nvSpPr>
        <p:spPr>
          <a:xfrm>
            <a:off x="3452794" y="2928934"/>
            <a:ext cx="5259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tabLst>
                <a:tab pos="901700" algn="l"/>
              </a:tabLst>
            </a:pPr>
            <a:r>
              <a:rPr lang="en-US" altLang="ko-KR" sz="66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 / </a:t>
            </a:r>
            <a:r>
              <a:rPr lang="ko-KR" altLang="en-US" sz="66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17617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68" y="-24"/>
            <a:ext cx="12358774" cy="3000396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47A426-07D3-441A-BC4E-87077762A696}"/>
              </a:ext>
            </a:extLst>
          </p:cNvPr>
          <p:cNvSpPr txBox="1"/>
          <p:nvPr/>
        </p:nvSpPr>
        <p:spPr>
          <a:xfrm>
            <a:off x="6181761" y="5055567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브레인스토밍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2484344-4FEE-4D80-BDFD-EEAEC0836AF9}"/>
              </a:ext>
            </a:extLst>
          </p:cNvPr>
          <p:cNvSpPr txBox="1"/>
          <p:nvPr/>
        </p:nvSpPr>
        <p:spPr>
          <a:xfrm>
            <a:off x="983432" y="5035896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프로젝트 분석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6B24CDD-3574-41E7-87C7-295CF39A1B4E}"/>
              </a:ext>
            </a:extLst>
          </p:cNvPr>
          <p:cNvSpPr txBox="1"/>
          <p:nvPr/>
        </p:nvSpPr>
        <p:spPr>
          <a:xfrm>
            <a:off x="8675456" y="5035896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및 추가 사항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F625737-F100-4EC8-B1C0-404D8EC0C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11" b="93512" l="9884" r="89826">
                        <a14:foregroundMark x1="15698" y1="6935" x2="15698" y2="6935"/>
                        <a14:foregroundMark x1="57267" y1="29978" x2="57267" y2="29978"/>
                        <a14:foregroundMark x1="42442" y1="55481" x2="42442" y2="55481"/>
                        <a14:foregroundMark x1="21512" y1="55481" x2="21512" y2="55481"/>
                        <a14:foregroundMark x1="80233" y1="55257" x2="80233" y2="55257"/>
                        <a14:foregroundMark x1="30523" y1="61521" x2="30523" y2="61521"/>
                        <a14:foregroundMark x1="39244" y1="61745" x2="39244" y2="61745"/>
                        <a14:foregroundMark x1="47093" y1="61521" x2="47093" y2="61521"/>
                        <a14:foregroundMark x1="56395" y1="61969" x2="56395" y2="61969"/>
                        <a14:foregroundMark x1="65407" y1="61969" x2="65407" y2="61969"/>
                        <a14:foregroundMark x1="71221" y1="61521" x2="71221" y2="61521"/>
                        <a14:foregroundMark x1="27907" y1="72036" x2="27907" y2="72036"/>
                        <a14:foregroundMark x1="32558" y1="68009" x2="32558" y2="68009"/>
                        <a14:foregroundMark x1="39826" y1="72260" x2="39826" y2="72260"/>
                        <a14:foregroundMark x1="33430" y1="77629" x2="33430" y2="77629"/>
                        <a14:foregroundMark x1="72965" y1="69128" x2="72965" y2="69128"/>
                        <a14:foregroundMark x1="73256" y1="81432" x2="73256" y2="81432"/>
                        <a14:foregroundMark x1="81395" y1="80313" x2="81395" y2="80313"/>
                        <a14:foregroundMark x1="80233" y1="88143" x2="80233" y2="88143"/>
                        <a14:foregroundMark x1="72384" y1="88143" x2="72384" y2="88143"/>
                        <a14:foregroundMark x1="45349" y1="93512" x2="45349" y2="93512"/>
                        <a14:backgroundMark x1="65407" y1="61521" x2="65407" y2="61521"/>
                        <a14:backgroundMark x1="65698" y1="62416" x2="65698" y2="62416"/>
                        <a14:backgroundMark x1="65407" y1="61521" x2="65407" y2="61521"/>
                        <a14:backgroundMark x1="65407" y1="61521" x2="65407" y2="61521"/>
                        <a14:backgroundMark x1="65407" y1="61521" x2="65407" y2="61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2453" y="4005064"/>
            <a:ext cx="648072" cy="8421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B74E3E6-A509-46D2-9158-09DD4CEF2D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64" b="90438" l="9709" r="89806">
                        <a14:foregroundMark x1="20146" y1="27291" x2="20146" y2="27291"/>
                        <a14:foregroundMark x1="65049" y1="9163" x2="65049" y2="9163"/>
                        <a14:foregroundMark x1="52427" y1="90438" x2="52427" y2="90438"/>
                        <a14:foregroundMark x1="89563" y1="32271" x2="89563" y2="322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2553" y="3933056"/>
            <a:ext cx="760888" cy="92710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0E60DCD-D52E-4E8C-B0D0-622522505D8B}"/>
              </a:ext>
            </a:extLst>
          </p:cNvPr>
          <p:cNvGrpSpPr/>
          <p:nvPr/>
        </p:nvGrpSpPr>
        <p:grpSpPr>
          <a:xfrm>
            <a:off x="9499277" y="3933056"/>
            <a:ext cx="823148" cy="912109"/>
            <a:chOff x="9727789" y="3356989"/>
            <a:chExt cx="853089" cy="9567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617A152-8FD3-40C1-A04E-5B6330B62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150" b="95815" l="9459" r="93919">
                          <a14:foregroundMark x1="12387" y1="12775" x2="12387" y2="12775"/>
                          <a14:foregroundMark x1="35586" y1="22026" x2="35586" y2="22026"/>
                          <a14:foregroundMark x1="60360" y1="11233" x2="60360" y2="11233"/>
                          <a14:foregroundMark x1="74775" y1="16960" x2="74775" y2="16960"/>
                          <a14:foregroundMark x1="94369" y1="27533" x2="94369" y2="27533"/>
                          <a14:foregroundMark x1="81532" y1="8150" x2="81532" y2="8150"/>
                          <a14:foregroundMark x1="73198" y1="92070" x2="73198" y2="92070"/>
                          <a14:foregroundMark x1="83333" y1="95815" x2="83333" y2="95815"/>
                          <a14:foregroundMark x1="49775" y1="29295" x2="49775" y2="29295"/>
                          <a14:foregroundMark x1="23649" y1="43392" x2="23649" y2="43392"/>
                          <a14:foregroundMark x1="9459" y1="38987" x2="9459" y2="3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27789" y="3356989"/>
              <a:ext cx="853089" cy="87230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271D849-BC8E-43C4-ADA6-5578DEE9A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44" b="90456" l="9346" r="94159">
                          <a14:foregroundMark x1="10981" y1="15401" x2="10981" y2="15401"/>
                          <a14:foregroundMark x1="17757" y1="90672" x2="17757" y2="90672"/>
                          <a14:foregroundMark x1="52570" y1="37527" x2="52570" y2="37527"/>
                          <a14:foregroundMark x1="93692" y1="44685" x2="93692" y2="44685"/>
                          <a14:foregroundMark x1="94159" y1="30803" x2="94159" y2="30803"/>
                          <a14:backgroundMark x1="72664" y1="31020" x2="72664" y2="31020"/>
                          <a14:backgroundMark x1="76636" y1="11497" x2="76636" y2="11497"/>
                          <a14:backgroundMark x1="86682" y1="10629" x2="86682" y2="10629"/>
                          <a14:backgroundMark x1="94626" y1="13232" x2="94626" y2="13232"/>
                          <a14:backgroundMark x1="94626" y1="13232" x2="94626" y2="13232"/>
                          <a14:backgroundMark x1="68692" y1="11280" x2="68692" y2="11280"/>
                          <a14:backgroundMark x1="71963" y1="16052" x2="71963" y2="16052"/>
                          <a14:backgroundMark x1="73832" y1="25597" x2="73832" y2="25597"/>
                          <a14:backgroundMark x1="75000" y1="45553" x2="75000" y2="45553"/>
                          <a14:backgroundMark x1="75000" y1="51410" x2="75000" y2="51410"/>
                          <a14:backgroundMark x1="73364" y1="49024" x2="73364" y2="49024"/>
                          <a14:backgroundMark x1="57477" y1="30369" x2="57477" y2="30369"/>
                          <a14:backgroundMark x1="54439" y1="34273" x2="54439" y2="34273"/>
                          <a14:backgroundMark x1="57477" y1="47939" x2="57477" y2="47939"/>
                          <a14:backgroundMark x1="53738" y1="45987" x2="53738" y2="45987"/>
                          <a14:backgroundMark x1="53738" y1="45987" x2="53738" y2="45987"/>
                          <a14:backgroundMark x1="53738" y1="45987" x2="53738" y2="45987"/>
                          <a14:backgroundMark x1="53037" y1="31236" x2="53037" y2="31236"/>
                          <a14:backgroundMark x1="74533" y1="46638" x2="74533" y2="46638"/>
                          <a14:backgroundMark x1="74766" y1="55748" x2="74766" y2="55748"/>
                          <a14:backgroundMark x1="74766" y1="62256" x2="74766" y2="62256"/>
                          <a14:backgroundMark x1="75234" y1="67679" x2="75234" y2="67679"/>
                          <a14:backgroundMark x1="77336" y1="67462" x2="77336" y2="67462"/>
                          <a14:backgroundMark x1="77336" y1="49675" x2="77336" y2="49675"/>
                        </a14:backgroundRemoval>
                      </a14:imgEffect>
                    </a14:imgLayer>
                  </a14:imgProps>
                </a:ext>
              </a:extLst>
            </a:blip>
            <a:srcRect r="27095"/>
            <a:stretch/>
          </p:blipFill>
          <p:spPr>
            <a:xfrm>
              <a:off x="9984432" y="3861049"/>
              <a:ext cx="335106" cy="4526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28629E3-D9E3-4108-9737-496920BE21A8}"/>
              </a:ext>
            </a:extLst>
          </p:cNvPr>
          <p:cNvSpPr/>
          <p:nvPr/>
        </p:nvSpPr>
        <p:spPr>
          <a:xfrm>
            <a:off x="4452926" y="1214422"/>
            <a:ext cx="29819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개요</a:t>
            </a:r>
            <a:endParaRPr lang="ko-KR" altLang="en-US" sz="5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60" y="3933056"/>
            <a:ext cx="1004957" cy="931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6B24CDD-3574-41E7-87C7-295CF39A1B4E}"/>
              </a:ext>
            </a:extLst>
          </p:cNvPr>
          <p:cNvSpPr txBox="1"/>
          <p:nvPr/>
        </p:nvSpPr>
        <p:spPr>
          <a:xfrm>
            <a:off x="4213040" y="4991550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License</a:t>
            </a:r>
            <a:endParaRPr lang="ko-KR" altLang="en-US" sz="27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6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640EB54-70FC-474B-8D14-9821E01FB805}"/>
              </a:ext>
            </a:extLst>
          </p:cNvPr>
          <p:cNvGrpSpPr/>
          <p:nvPr/>
        </p:nvGrpSpPr>
        <p:grpSpPr>
          <a:xfrm>
            <a:off x="2116534" y="1236005"/>
            <a:ext cx="5836854" cy="4385987"/>
            <a:chOff x="2170012" y="5345920"/>
            <a:chExt cx="5836854" cy="43859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4F3A1539-31AA-4A6B-9EC4-A8FAABDE3F50}"/>
                </a:ext>
              </a:extLst>
            </p:cNvPr>
            <p:cNvSpPr/>
            <p:nvPr/>
          </p:nvSpPr>
          <p:spPr>
            <a:xfrm>
              <a:off x="2170012" y="5345920"/>
              <a:ext cx="340509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0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o Black" panose="020F0502020204030203" pitchFamily="34" charset="0"/>
                </a:rPr>
                <a:t>기존 프로젝트 분석</a:t>
              </a:r>
              <a:endParaRPr lang="en-US" altLang="ko-KR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Black" panose="020F050202020403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2F4D0A5-D01A-41D2-8B7B-369601E7A875}"/>
                </a:ext>
              </a:extLst>
            </p:cNvPr>
            <p:cNvSpPr txBox="1"/>
            <p:nvPr/>
          </p:nvSpPr>
          <p:spPr>
            <a:xfrm>
              <a:off x="2198866" y="6081677"/>
              <a:ext cx="5808000" cy="365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2017 </a:t>
              </a:r>
              <a:r>
                <a:rPr lang="ko-KR" altLang="en-US" sz="1600" b="1" dirty="0" err="1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테트리스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프로젝트에서 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UI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를 개선하여 시작화면을 추가</a:t>
              </a: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Multi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모드 대신 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Single 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모드로 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AI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와 대결할 수 있도록 함</a:t>
              </a:r>
              <a:endParaRPr lang="en-US" altLang="ko-KR" sz="16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KEY SETTING</a:t>
              </a: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 지원</a:t>
              </a: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ko-KR" altLang="en-US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개발환경 및 언어</a:t>
              </a: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: Eclipse IDE/Java</a:t>
              </a:r>
            </a:p>
            <a:p>
              <a:pPr marL="342900" indent="-342900">
                <a:lnSpc>
                  <a:spcPct val="300000"/>
                </a:lnSpc>
                <a:buFont typeface="+mj-ea"/>
                <a:buAutoNum type="circleNumDbPlain"/>
              </a:pPr>
              <a:r>
                <a:rPr lang="en-US" altLang="ko-KR" sz="1600" b="1" dirty="0">
                  <a:solidFill>
                    <a:srgbClr val="363B3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License: MIT License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2BE8351-47C0-4277-BC03-DC5BC67FF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 rot="16200000">
            <a:off x="7148904" y="1461120"/>
            <a:ext cx="6150431" cy="393575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pic>
        <p:nvPicPr>
          <p:cNvPr id="11" name="Picture 2" descr="C:\Users\admin\Desktop\제목 없음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2095533" y="2452702"/>
            <a:ext cx="6143668" cy="1952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3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A6072DE-7EAA-4F29-9204-C27F76D1A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50000" brushSize="10"/>
                    </a14:imgEffect>
                    <a14:imgEffect>
                      <a14:sharpenSoften amount="-1000"/>
                    </a14:imgEffect>
                    <a14:imgEffect>
                      <a14:saturation sat="101000"/>
                    </a14:imgEffect>
                  </a14:imgLayer>
                </a14:imgProps>
              </a:ext>
            </a:extLst>
          </a:blip>
          <a:srcRect l="800" t="1489" r="178" b="594"/>
          <a:stretch/>
        </p:blipFill>
        <p:spPr>
          <a:xfrm>
            <a:off x="0" y="1857364"/>
            <a:ext cx="12192000" cy="4714908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C399D-6C4C-4E19-8A0B-E596ED62CC64}"/>
              </a:ext>
            </a:extLst>
          </p:cNvPr>
          <p:cNvSpPr txBox="1"/>
          <p:nvPr/>
        </p:nvSpPr>
        <p:spPr>
          <a:xfrm>
            <a:off x="3107668" y="1700808"/>
            <a:ext cx="597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MIT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소프트웨어 공학도를 돕기 위해 개발</a:t>
            </a:r>
            <a:endParaRPr lang="en-US" altLang="ko-KR" sz="20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en-US" altLang="ko-KR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BSD License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계열로써 배포 시 의무사항이 적음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  <a:tabLst>
                <a:tab pos="901700" algn="l"/>
              </a:tabLst>
            </a:pPr>
            <a:r>
              <a:rPr lang="en-US" altLang="ko-KR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GNU GPL</a:t>
            </a:r>
            <a:r>
              <a:rPr lang="ko-KR" altLang="en-US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엄격함을 </a:t>
            </a:r>
            <a:r>
              <a:rPr lang="ko-KR" altLang="en-US" sz="2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피하려는 사용자들에게 </a:t>
            </a:r>
            <a:r>
              <a:rPr lang="ko-KR" altLang="en-US" sz="2000" b="1" dirty="0" smtClean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</a:t>
            </a:r>
            <a:endParaRPr lang="en-US" altLang="ko-KR" sz="20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D45EA93-3EB9-45D5-B089-E0346BB51ABC}"/>
              </a:ext>
            </a:extLst>
          </p:cNvPr>
          <p:cNvSpPr/>
          <p:nvPr/>
        </p:nvSpPr>
        <p:spPr>
          <a:xfrm>
            <a:off x="4819178" y="642918"/>
            <a:ext cx="22493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MIT License</a:t>
            </a:r>
            <a:endParaRPr lang="ko-KR" altLang="en-US" sz="30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xmlns="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535735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9889C10-F32F-4B4C-B6EB-89B86E4F3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4581128"/>
            <a:ext cx="8162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25600EF-56AF-4241-8A83-01DB86BB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l="800" t="-594" r="178" b="594"/>
          <a:stretch/>
        </p:blipFill>
        <p:spPr>
          <a:xfrm>
            <a:off x="1552" y="1857364"/>
            <a:ext cx="12192000" cy="471490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</p:pic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xmlns="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535735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36800E5-D71D-4A87-B51E-0BE235C65D7E}"/>
              </a:ext>
            </a:extLst>
          </p:cNvPr>
          <p:cNvSpPr/>
          <p:nvPr/>
        </p:nvSpPr>
        <p:spPr>
          <a:xfrm>
            <a:off x="4322871" y="660424"/>
            <a:ext cx="31902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Black" panose="020F0502020204030203" pitchFamily="34" charset="0"/>
              </a:rPr>
              <a:t>브레인스토밍 내용</a:t>
            </a:r>
            <a:endParaRPr lang="en-US" altLang="ko-KR" sz="3000" b="1" dirty="0">
              <a:solidFill>
                <a:srgbClr val="363B3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Black" panose="020F0502020204030203" pitchFamily="34" charset="0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A7641551-382C-46BB-BBEB-E0746B919ADD}"/>
              </a:ext>
            </a:extLst>
          </p:cNvPr>
          <p:cNvSpPr/>
          <p:nvPr/>
        </p:nvSpPr>
        <p:spPr>
          <a:xfrm>
            <a:off x="6071549" y="2276872"/>
            <a:ext cx="1548773" cy="1780198"/>
          </a:xfrm>
          <a:custGeom>
            <a:avLst/>
            <a:gdLst>
              <a:gd name="connsiteX0" fmla="*/ 0 w 1780197"/>
              <a:gd name="connsiteY0" fmla="*/ 774386 h 1548772"/>
              <a:gd name="connsiteX1" fmla="*/ 387193 w 1780197"/>
              <a:gd name="connsiteY1" fmla="*/ 0 h 1548772"/>
              <a:gd name="connsiteX2" fmla="*/ 1393004 w 1780197"/>
              <a:gd name="connsiteY2" fmla="*/ 0 h 1548772"/>
              <a:gd name="connsiteX3" fmla="*/ 1780197 w 1780197"/>
              <a:gd name="connsiteY3" fmla="*/ 774386 h 1548772"/>
              <a:gd name="connsiteX4" fmla="*/ 1393004 w 1780197"/>
              <a:gd name="connsiteY4" fmla="*/ 1548772 h 1548772"/>
              <a:gd name="connsiteX5" fmla="*/ 387193 w 1780197"/>
              <a:gd name="connsiteY5" fmla="*/ 1548772 h 1548772"/>
              <a:gd name="connsiteX6" fmla="*/ 0 w 1780197"/>
              <a:gd name="connsiteY6" fmla="*/ 774386 h 154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197" h="1548772">
                <a:moveTo>
                  <a:pt x="890098" y="0"/>
                </a:moveTo>
                <a:lnTo>
                  <a:pt x="1780196" y="336858"/>
                </a:lnTo>
                <a:lnTo>
                  <a:pt x="1780196" y="1211914"/>
                </a:lnTo>
                <a:lnTo>
                  <a:pt x="890099" y="1548772"/>
                </a:lnTo>
                <a:lnTo>
                  <a:pt x="1" y="1211914"/>
                </a:lnTo>
                <a:lnTo>
                  <a:pt x="1" y="336858"/>
                </a:lnTo>
                <a:lnTo>
                  <a:pt x="890098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336600" tIns="372665" rIns="336601" bIns="372664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  <a:endParaRPr lang="ko-KR" altLang="en-US" sz="2400" b="1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BD20EF8E-DF29-4BD3-A0D4-92417159A9F1}"/>
              </a:ext>
            </a:extLst>
          </p:cNvPr>
          <p:cNvSpPr/>
          <p:nvPr/>
        </p:nvSpPr>
        <p:spPr>
          <a:xfrm>
            <a:off x="4398875" y="2276872"/>
            <a:ext cx="1548773" cy="1780198"/>
          </a:xfrm>
          <a:custGeom>
            <a:avLst/>
            <a:gdLst>
              <a:gd name="connsiteX0" fmla="*/ 0 w 1780197"/>
              <a:gd name="connsiteY0" fmla="*/ 774386 h 1548772"/>
              <a:gd name="connsiteX1" fmla="*/ 387193 w 1780197"/>
              <a:gd name="connsiteY1" fmla="*/ 0 h 1548772"/>
              <a:gd name="connsiteX2" fmla="*/ 1393004 w 1780197"/>
              <a:gd name="connsiteY2" fmla="*/ 0 h 1548772"/>
              <a:gd name="connsiteX3" fmla="*/ 1780197 w 1780197"/>
              <a:gd name="connsiteY3" fmla="*/ 774386 h 1548772"/>
              <a:gd name="connsiteX4" fmla="*/ 1393004 w 1780197"/>
              <a:gd name="connsiteY4" fmla="*/ 1548772 h 1548772"/>
              <a:gd name="connsiteX5" fmla="*/ 387193 w 1780197"/>
              <a:gd name="connsiteY5" fmla="*/ 1548772 h 1548772"/>
              <a:gd name="connsiteX6" fmla="*/ 0 w 1780197"/>
              <a:gd name="connsiteY6" fmla="*/ 774386 h 154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197" h="1548772">
                <a:moveTo>
                  <a:pt x="890098" y="0"/>
                </a:moveTo>
                <a:lnTo>
                  <a:pt x="1780196" y="336858"/>
                </a:lnTo>
                <a:lnTo>
                  <a:pt x="1780196" y="1211914"/>
                </a:lnTo>
                <a:lnTo>
                  <a:pt x="890099" y="1548772"/>
                </a:lnTo>
                <a:lnTo>
                  <a:pt x="1" y="1211914"/>
                </a:lnTo>
                <a:lnTo>
                  <a:pt x="1" y="336858"/>
                </a:lnTo>
                <a:lnTo>
                  <a:pt x="890098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41350" tIns="277415" rIns="241351" bIns="277414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b="1" kern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400" b="1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229F3AFA-954D-49F1-846F-6CD91A8F6D94}"/>
              </a:ext>
            </a:extLst>
          </p:cNvPr>
          <p:cNvSpPr/>
          <p:nvPr/>
        </p:nvSpPr>
        <p:spPr>
          <a:xfrm>
            <a:off x="5232007" y="3787904"/>
            <a:ext cx="1548773" cy="1780198"/>
          </a:xfrm>
          <a:custGeom>
            <a:avLst/>
            <a:gdLst>
              <a:gd name="connsiteX0" fmla="*/ 0 w 1780197"/>
              <a:gd name="connsiteY0" fmla="*/ 774386 h 1548772"/>
              <a:gd name="connsiteX1" fmla="*/ 387193 w 1780197"/>
              <a:gd name="connsiteY1" fmla="*/ 0 h 1548772"/>
              <a:gd name="connsiteX2" fmla="*/ 1393004 w 1780197"/>
              <a:gd name="connsiteY2" fmla="*/ 0 h 1548772"/>
              <a:gd name="connsiteX3" fmla="*/ 1780197 w 1780197"/>
              <a:gd name="connsiteY3" fmla="*/ 774386 h 1548772"/>
              <a:gd name="connsiteX4" fmla="*/ 1393004 w 1780197"/>
              <a:gd name="connsiteY4" fmla="*/ 1548772 h 1548772"/>
              <a:gd name="connsiteX5" fmla="*/ 387193 w 1780197"/>
              <a:gd name="connsiteY5" fmla="*/ 1548772 h 1548772"/>
              <a:gd name="connsiteX6" fmla="*/ 0 w 1780197"/>
              <a:gd name="connsiteY6" fmla="*/ 774386 h 154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197" h="1548772">
                <a:moveTo>
                  <a:pt x="890098" y="0"/>
                </a:moveTo>
                <a:lnTo>
                  <a:pt x="1780196" y="336858"/>
                </a:lnTo>
                <a:lnTo>
                  <a:pt x="1780196" y="1211914"/>
                </a:lnTo>
                <a:lnTo>
                  <a:pt x="890099" y="1548772"/>
                </a:lnTo>
                <a:lnTo>
                  <a:pt x="1" y="1211914"/>
                </a:lnTo>
                <a:lnTo>
                  <a:pt x="1" y="336858"/>
                </a:lnTo>
                <a:lnTo>
                  <a:pt x="890098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336600" tIns="372665" rIns="336601" bIns="372664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b="1" kern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랭킹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E28A9D8-84FE-4C6A-B11A-B8C150AB805E}"/>
              </a:ext>
            </a:extLst>
          </p:cNvPr>
          <p:cNvSpPr/>
          <p:nvPr/>
        </p:nvSpPr>
        <p:spPr>
          <a:xfrm>
            <a:off x="3284563" y="4143944"/>
            <a:ext cx="1922613" cy="10681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8D4D3226-DF70-460E-8C40-F732F1EE56B8}"/>
              </a:ext>
            </a:extLst>
          </p:cNvPr>
          <p:cNvSpPr/>
          <p:nvPr/>
        </p:nvSpPr>
        <p:spPr>
          <a:xfrm>
            <a:off x="6904681" y="3787904"/>
            <a:ext cx="1548773" cy="1780198"/>
          </a:xfrm>
          <a:custGeom>
            <a:avLst/>
            <a:gdLst>
              <a:gd name="connsiteX0" fmla="*/ 0 w 1780197"/>
              <a:gd name="connsiteY0" fmla="*/ 774386 h 1548772"/>
              <a:gd name="connsiteX1" fmla="*/ 387193 w 1780197"/>
              <a:gd name="connsiteY1" fmla="*/ 0 h 1548772"/>
              <a:gd name="connsiteX2" fmla="*/ 1393004 w 1780197"/>
              <a:gd name="connsiteY2" fmla="*/ 0 h 1548772"/>
              <a:gd name="connsiteX3" fmla="*/ 1780197 w 1780197"/>
              <a:gd name="connsiteY3" fmla="*/ 774386 h 1548772"/>
              <a:gd name="connsiteX4" fmla="*/ 1393004 w 1780197"/>
              <a:gd name="connsiteY4" fmla="*/ 1548772 h 1548772"/>
              <a:gd name="connsiteX5" fmla="*/ 387193 w 1780197"/>
              <a:gd name="connsiteY5" fmla="*/ 1548772 h 1548772"/>
              <a:gd name="connsiteX6" fmla="*/ 0 w 1780197"/>
              <a:gd name="connsiteY6" fmla="*/ 774386 h 154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197" h="1548772">
                <a:moveTo>
                  <a:pt x="890098" y="0"/>
                </a:moveTo>
                <a:lnTo>
                  <a:pt x="1780196" y="336858"/>
                </a:lnTo>
                <a:lnTo>
                  <a:pt x="1780196" y="1211914"/>
                </a:lnTo>
                <a:lnTo>
                  <a:pt x="890099" y="1548772"/>
                </a:lnTo>
                <a:lnTo>
                  <a:pt x="1" y="1211914"/>
                </a:lnTo>
                <a:lnTo>
                  <a:pt x="1" y="336858"/>
                </a:lnTo>
                <a:lnTo>
                  <a:pt x="890098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41350" tIns="277415" rIns="241351" bIns="277414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b="1" kern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xmlns="" id="{F70C0D1C-2A6F-43C8-8CAA-A4B4761915C0}"/>
              </a:ext>
            </a:extLst>
          </p:cNvPr>
          <p:cNvSpPr/>
          <p:nvPr/>
        </p:nvSpPr>
        <p:spPr>
          <a:xfrm>
            <a:off x="3500587" y="3787904"/>
            <a:ext cx="1548773" cy="1780198"/>
          </a:xfrm>
          <a:custGeom>
            <a:avLst/>
            <a:gdLst>
              <a:gd name="connsiteX0" fmla="*/ 0 w 1780197"/>
              <a:gd name="connsiteY0" fmla="*/ 774386 h 1548772"/>
              <a:gd name="connsiteX1" fmla="*/ 387193 w 1780197"/>
              <a:gd name="connsiteY1" fmla="*/ 0 h 1548772"/>
              <a:gd name="connsiteX2" fmla="*/ 1393004 w 1780197"/>
              <a:gd name="connsiteY2" fmla="*/ 0 h 1548772"/>
              <a:gd name="connsiteX3" fmla="*/ 1780197 w 1780197"/>
              <a:gd name="connsiteY3" fmla="*/ 774386 h 1548772"/>
              <a:gd name="connsiteX4" fmla="*/ 1393004 w 1780197"/>
              <a:gd name="connsiteY4" fmla="*/ 1548772 h 1548772"/>
              <a:gd name="connsiteX5" fmla="*/ 387193 w 1780197"/>
              <a:gd name="connsiteY5" fmla="*/ 1548772 h 1548772"/>
              <a:gd name="connsiteX6" fmla="*/ 0 w 1780197"/>
              <a:gd name="connsiteY6" fmla="*/ 774386 h 154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197" h="1548772">
                <a:moveTo>
                  <a:pt x="890098" y="0"/>
                </a:moveTo>
                <a:lnTo>
                  <a:pt x="1780196" y="336858"/>
                </a:lnTo>
                <a:lnTo>
                  <a:pt x="1780196" y="1211914"/>
                </a:lnTo>
                <a:lnTo>
                  <a:pt x="890099" y="1548772"/>
                </a:lnTo>
                <a:lnTo>
                  <a:pt x="1" y="1211914"/>
                </a:lnTo>
                <a:lnTo>
                  <a:pt x="1" y="336858"/>
                </a:lnTo>
                <a:lnTo>
                  <a:pt x="890098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336600" tIns="372665" rIns="336601" bIns="372664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b="1" kern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799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AE7DCF9-EE2E-41D7-A980-C343AAEFC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-456728" y="1714500"/>
            <a:ext cx="13105456" cy="5143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D45EA93-3EB9-45D5-B089-E0346BB51ABC}"/>
              </a:ext>
            </a:extLst>
          </p:cNvPr>
          <p:cNvSpPr/>
          <p:nvPr/>
        </p:nvSpPr>
        <p:spPr>
          <a:xfrm>
            <a:off x="4452926" y="642918"/>
            <a:ext cx="30428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및 추가 사항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4FE0721-AF33-4131-A2E8-F6A7D359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564904"/>
            <a:ext cx="9793088" cy="429309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5662990F-E2BC-40FA-9BA4-285835EA629F}"/>
              </a:ext>
            </a:extLst>
          </p:cNvPr>
          <p:cNvSpPr/>
          <p:nvPr/>
        </p:nvSpPr>
        <p:spPr>
          <a:xfrm>
            <a:off x="2639616" y="4509120"/>
            <a:ext cx="2088232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xmlns="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535735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AE7DCF9-EE2E-41D7-A980-C343AAEFC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-456728" y="1714500"/>
            <a:ext cx="13105456" cy="514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D4A7305-27FC-4E21-A0AF-15F7AEB8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68" y="2564904"/>
            <a:ext cx="9801276" cy="42930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D45EA93-3EB9-45D5-B089-E0346BB51ABC}"/>
              </a:ext>
            </a:extLst>
          </p:cNvPr>
          <p:cNvSpPr/>
          <p:nvPr/>
        </p:nvSpPr>
        <p:spPr>
          <a:xfrm>
            <a:off x="4452926" y="642918"/>
            <a:ext cx="30428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및 추가 사항</a:t>
            </a: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xmlns="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535735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2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AE7DCF9-EE2E-41D7-A980-C343AAEFC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-456728" y="1714500"/>
            <a:ext cx="13105456" cy="51435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662990F-E2BC-40FA-9BA4-285835EA629F}"/>
              </a:ext>
            </a:extLst>
          </p:cNvPr>
          <p:cNvSpPr/>
          <p:nvPr/>
        </p:nvSpPr>
        <p:spPr>
          <a:xfrm>
            <a:off x="2639616" y="4509120"/>
            <a:ext cx="2088232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8A9C365-EF2B-46EF-BFD9-135E150C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8" y="2564904"/>
            <a:ext cx="9793088" cy="429309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C7E1755A-DA30-4610-BB16-BB28FADC3DE0}"/>
              </a:ext>
            </a:extLst>
          </p:cNvPr>
          <p:cNvSpPr/>
          <p:nvPr/>
        </p:nvSpPr>
        <p:spPr>
          <a:xfrm>
            <a:off x="2351584" y="4005064"/>
            <a:ext cx="2016224" cy="1152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DE1E66B1-DAB3-40FE-BF26-E9D609809B77}"/>
              </a:ext>
            </a:extLst>
          </p:cNvPr>
          <p:cNvSpPr/>
          <p:nvPr/>
        </p:nvSpPr>
        <p:spPr>
          <a:xfrm>
            <a:off x="4655840" y="3789040"/>
            <a:ext cx="1944216" cy="20882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87A2E1D-0EF5-4FD0-BDB7-B5A456541EC2}"/>
              </a:ext>
            </a:extLst>
          </p:cNvPr>
          <p:cNvSpPr/>
          <p:nvPr/>
        </p:nvSpPr>
        <p:spPr>
          <a:xfrm>
            <a:off x="4651850" y="5949280"/>
            <a:ext cx="1944216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5AB538F-5D77-4276-B87E-5306508E585B}"/>
              </a:ext>
            </a:extLst>
          </p:cNvPr>
          <p:cNvSpPr/>
          <p:nvPr/>
        </p:nvSpPr>
        <p:spPr>
          <a:xfrm>
            <a:off x="2567608" y="2996952"/>
            <a:ext cx="1440160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CA35A28E-1A98-434D-8877-F1B5BB896B64}"/>
              </a:ext>
            </a:extLst>
          </p:cNvPr>
          <p:cNvSpPr/>
          <p:nvPr/>
        </p:nvSpPr>
        <p:spPr>
          <a:xfrm>
            <a:off x="7392144" y="2996952"/>
            <a:ext cx="1440160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452926" y="642918"/>
            <a:ext cx="30428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및 추가 사항</a:t>
            </a:r>
          </a:p>
        </p:txBody>
      </p:sp>
      <p:cxnSp>
        <p:nvCxnSpPr>
          <p:cNvPr id="18" name="Straight Connector 6">
            <a:extLst>
              <a:ext uri="{FF2B5EF4-FFF2-40B4-BE49-F238E27FC236}">
                <a16:creationId xmlns="" xmlns:a16="http://schemas.microsoft.com/office/drawing/2014/main" id="{F5A7AA4F-7D76-40D4-8532-42862BED8853}"/>
              </a:ext>
            </a:extLst>
          </p:cNvPr>
          <p:cNvCxnSpPr>
            <a:cxnSpLocks/>
          </p:cNvCxnSpPr>
          <p:nvPr/>
        </p:nvCxnSpPr>
        <p:spPr>
          <a:xfrm flipV="1">
            <a:off x="1246555" y="1535735"/>
            <a:ext cx="9709179" cy="21057"/>
          </a:xfrm>
          <a:prstGeom prst="line">
            <a:avLst/>
          </a:prstGeom>
          <a:ln w="28575">
            <a:solidFill>
              <a:srgbClr val="36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AE7DCF9-EE2E-41D7-A980-C343AAEFC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-456728" y="1714500"/>
            <a:ext cx="13105456" cy="5143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D45EA93-3EB9-45D5-B089-E0346BB51ABC}"/>
              </a:ext>
            </a:extLst>
          </p:cNvPr>
          <p:cNvSpPr/>
          <p:nvPr/>
        </p:nvSpPr>
        <p:spPr>
          <a:xfrm>
            <a:off x="4511824" y="611383"/>
            <a:ext cx="3235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363B34"/>
                </a:solidFill>
                <a:latin typeface="emulogic" pitchFamily="2" charset="0"/>
                <a:ea typeface="나눔고딕" panose="020D0604000000000000" pitchFamily="50" charset="-127"/>
              </a:rPr>
              <a:t>변경</a:t>
            </a:r>
            <a:r>
              <a:rPr lang="ko-KR" altLang="en-US" sz="3200" b="1" dirty="0">
                <a:solidFill>
                  <a:srgbClr val="363B3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추가 사항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5B4A88B-7E94-4543-A4E9-60058D7B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928177"/>
            <a:ext cx="853882" cy="5294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0B45A36-6B7C-4E6F-9567-1AA2ADC1AD6B}"/>
              </a:ext>
            </a:extLst>
          </p:cNvPr>
          <p:cNvSpPr/>
          <p:nvPr/>
        </p:nvSpPr>
        <p:spPr>
          <a:xfrm>
            <a:off x="1199456" y="2564905"/>
            <a:ext cx="9793088" cy="42930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350BAB2-6538-42A6-92E2-EAF1720739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69"/>
          <a:stretch/>
        </p:blipFill>
        <p:spPr>
          <a:xfrm>
            <a:off x="3215680" y="3140968"/>
            <a:ext cx="6114855" cy="312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37CE5A-13BC-4872-AED2-2CB0A634AA58}"/>
              </a:ext>
            </a:extLst>
          </p:cNvPr>
          <p:cNvSpPr txBox="1"/>
          <p:nvPr/>
        </p:nvSpPr>
        <p:spPr>
          <a:xfrm>
            <a:off x="3863752" y="6328841"/>
            <a:ext cx="1944216" cy="34051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Emulogic" pitchFamily="2" charset="0"/>
              </a:rPr>
              <a:t>Restart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84AB5A-85A8-4299-AF0B-E4A22251D5FA}"/>
              </a:ext>
            </a:extLst>
          </p:cNvPr>
          <p:cNvSpPr txBox="1"/>
          <p:nvPr/>
        </p:nvSpPr>
        <p:spPr>
          <a:xfrm>
            <a:off x="6528048" y="6328840"/>
            <a:ext cx="1944216" cy="3405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Emulogic" pitchFamily="2" charset="0"/>
              </a:rPr>
              <a:t>Quit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6BD77FE-E802-4428-9325-3E0396766C6A}"/>
              </a:ext>
            </a:extLst>
          </p:cNvPr>
          <p:cNvSpPr txBox="1"/>
          <p:nvPr/>
        </p:nvSpPr>
        <p:spPr>
          <a:xfrm>
            <a:off x="4891752" y="2660337"/>
            <a:ext cx="2844315" cy="40862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Emulogic" pitchFamily="2" charset="0"/>
              </a:rPr>
              <a:t>GAME OVER!!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CB119E-7673-4CAE-AA48-7EAD5F6A3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704" y="4286250"/>
            <a:ext cx="5688632" cy="18539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CF88182-1F06-4367-8F4A-492608A317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01"/>
          <a:stretch/>
        </p:blipFill>
        <p:spPr>
          <a:xfrm>
            <a:off x="5154071" y="4286250"/>
            <a:ext cx="2088232" cy="1879054"/>
          </a:xfrm>
          <a:prstGeom prst="rect">
            <a:avLst/>
          </a:prstGeom>
        </p:spPr>
      </p:pic>
      <p:sp>
        <p:nvSpPr>
          <p:cNvPr id="13" name="사각형: 둥근 모서리 10">
            <a:extLst>
              <a:ext uri="{FF2B5EF4-FFF2-40B4-BE49-F238E27FC236}">
                <a16:creationId xmlns="" xmlns:a16="http://schemas.microsoft.com/office/drawing/2014/main" id="{F5AB538F-5D77-4276-B87E-5306508E585B}"/>
              </a:ext>
            </a:extLst>
          </p:cNvPr>
          <p:cNvSpPr/>
          <p:nvPr/>
        </p:nvSpPr>
        <p:spPr>
          <a:xfrm>
            <a:off x="4655840" y="3867560"/>
            <a:ext cx="3168353" cy="35364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0">
            <a:extLst>
              <a:ext uri="{FF2B5EF4-FFF2-40B4-BE49-F238E27FC236}">
                <a16:creationId xmlns="" xmlns:a16="http://schemas.microsoft.com/office/drawing/2014/main" id="{F5AB538F-5D77-4276-B87E-5306508E585B}"/>
              </a:ext>
            </a:extLst>
          </p:cNvPr>
          <p:cNvSpPr/>
          <p:nvPr/>
        </p:nvSpPr>
        <p:spPr>
          <a:xfrm>
            <a:off x="3647728" y="6222436"/>
            <a:ext cx="5040560" cy="5597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157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emulogic</vt:lpstr>
      <vt:lpstr>emulogic</vt:lpstr>
      <vt:lpstr>Lato Black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admin</cp:lastModifiedBy>
  <cp:revision>81</cp:revision>
  <dcterms:created xsi:type="dcterms:W3CDTF">2019-03-15T04:38:35Z</dcterms:created>
  <dcterms:modified xsi:type="dcterms:W3CDTF">2019-04-14T14:19:06Z</dcterms:modified>
</cp:coreProperties>
</file>