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63" r:id="rId4"/>
    <p:sldId id="262" r:id="rId5"/>
    <p:sldId id="261" r:id="rId6"/>
    <p:sldId id="274" r:id="rId7"/>
    <p:sldId id="275" r:id="rId8"/>
    <p:sldId id="276" r:id="rId9"/>
    <p:sldId id="277" r:id="rId10"/>
    <p:sldId id="266" r:id="rId11"/>
    <p:sldId id="272" r:id="rId12"/>
  </p:sldIdLst>
  <p:sldSz cx="12192000" cy="6858000"/>
  <p:notesSz cx="6858000" cy="9144000"/>
  <p:embeddedFontLst>
    <p:embeddedFont>
      <p:font typeface="나눔고딕" panose="020D06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emulogic" pitchFamily="2" charset="0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18A"/>
    <a:srgbClr val="363B34"/>
    <a:srgbClr val="04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893" autoAdjust="0"/>
    <p:restoredTop sz="94660"/>
  </p:normalViewPr>
  <p:slideViewPr>
    <p:cSldViewPr showGuides="1">
      <p:cViewPr varScale="1">
        <p:scale>
          <a:sx n="74" d="100"/>
          <a:sy n="74" d="100"/>
        </p:scale>
        <p:origin x="91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BED61-3857-4BCD-9D8B-CA4ED64DA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E108A-62A5-4442-931E-D121DCE14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641DA-C7A2-4B6A-9CF3-2665F718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6747B-2375-4D92-A49E-2DFAB92B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74B74-061D-4080-9759-7A0C2F5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1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AE39E-6D64-4934-A9BC-860E98F5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4B0665-684A-449F-A765-6B6EAB639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06D79-9973-403E-BFBF-9F027493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346A-4118-4A11-96AE-BADFF91D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30537-A1C1-456E-BD00-C0D93818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8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7013BE-A8BE-41CC-9971-1960DE4CC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08DCD7-D49C-4340-8582-8C55D7AEA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1D20A-AA1F-4C71-81E7-3F1C62D0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58305-26F5-4A0B-8717-3403CBD9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93190-1926-4AF3-A160-2DA521AE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9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649A-22C5-4D79-9DDF-58CCE02B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8CFF9-4717-4B13-8E27-538E5F95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2D029-A132-4E8F-B243-60FE3D4C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8A125-2422-4D64-A74C-726F71CB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F3BCC-F452-4B91-9837-8AC08714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6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1EB96-39F3-45D1-A304-14D8BE6A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36E78-2C1C-4527-8F06-D947619B8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2FB06-E7CF-4C4E-9DFC-8CA71931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D8892-96A3-4308-8576-3F86954A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6404B-FA5D-4681-A38D-BE26B926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81297-7725-48AC-AF9A-23C069F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B3B7C-C8AC-438F-B993-1F223A1EE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17859-E8F1-46D7-9789-D6FD91665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9650B1-3EE4-4332-BAC6-1DEEA974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AF2EA-FA24-4598-9955-BADDBBDD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3C2D6-A89A-4F62-AD83-09565CA5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F347-0B74-4AD2-BAF3-51EA96B9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AD42B-FE8C-4D05-81F5-9A186A130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90A9A-C56E-4E5D-AECC-9F663DF2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11CBC2-26A1-4077-A8D3-8860D9103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B79830-7522-428D-89A5-4E57CF8C5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81B4B0-A075-41FA-8403-7A523B6A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4D3857-A8F3-4A1E-AFDF-8B7DD873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333E4F-6745-43F5-B785-C0FB9D9F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7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A525A-1876-4B1E-8D7C-CCDC2CD3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BD88F5-BB69-4C9B-9C81-777992F3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8FB22C-B27A-423D-9778-67B41966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D6758-9B79-4C87-B693-F278773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69CBE5-809F-4E2A-9166-C379C614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85B782-C92E-46FF-81EE-BCB4FA7D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17284E-C08C-42DB-80B6-F1FFA8D1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3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49CD-4ADC-4622-8976-5C42DCC8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AD8C8-3D21-4146-97FF-509B90728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5DE14-BE9C-4806-9D26-43193B0F6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388307-C8C1-46F5-9138-B6A70F01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9FA06-DBE0-4246-A752-EAD09097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F11A3-D7A9-45EF-B9EA-BC1534E2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9D107-C7C2-468D-9FF7-99697B72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EC5DAD-50F4-432C-AED6-BCCD774AE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58661-79C9-4788-ABE0-9ADC0D90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65761-5E34-406E-8D2B-99018760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C50A8-129C-4B4C-ACCC-C3DFE745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8A1FB-360A-4216-9DD3-8E1F4684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E048D8-1390-477C-B8CB-E517F965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4E0BF-023F-44A9-A83B-D78C7803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C92FC-7138-4ED0-B41C-69EECC928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E688-CBCF-40EB-B8B2-F18473553180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CCAD3-4233-4A9B-9724-226E63262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12469-D3E4-4FBB-B4F5-577AB2BF4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76BD-2041-4C05-96C8-5DA993139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22D0D4-D680-482C-9EF1-9F15BECCC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0" y="-27384"/>
            <a:ext cx="12192000" cy="4608512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150B6-372A-4624-A3F7-B70904396F28}"/>
              </a:ext>
            </a:extLst>
          </p:cNvPr>
          <p:cNvSpPr txBox="1"/>
          <p:nvPr/>
        </p:nvSpPr>
        <p:spPr>
          <a:xfrm>
            <a:off x="1434307" y="1412776"/>
            <a:ext cx="93233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tabLst>
                <a:tab pos="901700" algn="l"/>
              </a:tabLst>
            </a:pPr>
            <a:r>
              <a:rPr lang="en-US" altLang="ko-KR" sz="6600" b="1" dirty="0">
                <a:solidFill>
                  <a:schemeClr val="bg1"/>
                </a:solidFill>
                <a:highlight>
                  <a:srgbClr val="000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OSSP_</a:t>
            </a:r>
            <a:r>
              <a:rPr lang="ko-KR" altLang="en-US" sz="6600" b="1" dirty="0" err="1">
                <a:solidFill>
                  <a:schemeClr val="bg1"/>
                </a:solidFill>
                <a:highlight>
                  <a:srgbClr val="000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테트리스</a:t>
            </a:r>
            <a:r>
              <a:rPr lang="ko-KR" altLang="en-US" sz="6600" b="1" dirty="0">
                <a:solidFill>
                  <a:schemeClr val="bg1"/>
                </a:solidFill>
                <a:highlight>
                  <a:srgbClr val="000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</a:t>
            </a:r>
            <a:endParaRPr lang="en-US" altLang="ko-KR" sz="6600" b="1" dirty="0">
              <a:solidFill>
                <a:schemeClr val="bg1"/>
              </a:solidFill>
              <a:highlight>
                <a:srgbClr val="00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tabLst>
                <a:tab pos="901700" algn="l"/>
              </a:tabLst>
            </a:pPr>
            <a:r>
              <a:rPr lang="ko-KR" altLang="en-US" sz="6600" b="1" dirty="0">
                <a:solidFill>
                  <a:schemeClr val="bg1"/>
                </a:solidFill>
                <a:highlight>
                  <a:srgbClr val="000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중간발표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6540A-727A-4836-B4C0-3524201DDDFB}"/>
              </a:ext>
            </a:extLst>
          </p:cNvPr>
          <p:cNvSpPr txBox="1"/>
          <p:nvPr/>
        </p:nvSpPr>
        <p:spPr>
          <a:xfrm>
            <a:off x="4033534" y="5013176"/>
            <a:ext cx="4087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</a:t>
            </a:r>
            <a:r>
              <a:rPr lang="en-US" altLang="ko-KR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PAIS</a:t>
            </a:r>
          </a:p>
          <a:p>
            <a:pPr algn="ctr"/>
            <a:r>
              <a:rPr lang="en-US" altLang="ko-KR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경찰행정학과 </a:t>
            </a:r>
            <a:r>
              <a:rPr lang="en-US" altLang="ko-KR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2014111151 </a:t>
            </a:r>
            <a:r>
              <a:rPr lang="ko-KR" altLang="en-US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이광진</a:t>
            </a:r>
            <a:endParaRPr lang="en-US" altLang="ko-KR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경찰행정학과 </a:t>
            </a:r>
            <a:r>
              <a:rPr lang="en-US" altLang="ko-KR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2016111296 </a:t>
            </a:r>
            <a:r>
              <a:rPr lang="ko-KR" altLang="en-US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이아영</a:t>
            </a:r>
            <a:endParaRPr lang="en-US" altLang="ko-KR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산업시스템공학과 </a:t>
            </a:r>
            <a:r>
              <a:rPr lang="en-US" altLang="ko-KR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2016112579 </a:t>
            </a:r>
            <a:r>
              <a:rPr lang="ko-KR" altLang="en-US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박지우</a:t>
            </a:r>
          </a:p>
        </p:txBody>
      </p:sp>
    </p:spTree>
    <p:extLst>
      <p:ext uri="{BB962C8B-B14F-4D97-AF65-F5344CB8AC3E}">
        <p14:creationId xmlns:p14="http://schemas.microsoft.com/office/powerpoint/2010/main" val="252207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A6072DE-7EAA-4F29-9204-C27F76D1A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50000" brushSize="10"/>
                    </a14:imgEffect>
                    <a14:imgEffect>
                      <a14:sharpenSoften amount="-1000"/>
                    </a14:imgEffect>
                    <a14:imgEffect>
                      <a14:saturation sat="101000"/>
                    </a14:imgEffect>
                  </a14:imgLayer>
                </a14:imgProps>
              </a:ext>
            </a:extLst>
          </a:blip>
          <a:srcRect l="800" t="1489" r="178" b="594"/>
          <a:stretch/>
        </p:blipFill>
        <p:spPr>
          <a:xfrm>
            <a:off x="-24680" y="1916832"/>
            <a:ext cx="11444476" cy="3384376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1C399D-6C4C-4E19-8A0B-E596ED62CC64}"/>
              </a:ext>
            </a:extLst>
          </p:cNvPr>
          <p:cNvSpPr txBox="1"/>
          <p:nvPr/>
        </p:nvSpPr>
        <p:spPr>
          <a:xfrm>
            <a:off x="983432" y="2132856"/>
            <a:ext cx="997741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  <a:tabLst>
                <a:tab pos="901700" algn="l"/>
              </a:tabLst>
            </a:pP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조금 더 현대적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(?)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  <a:tabLst>
                <a:tab pos="901700" algn="l"/>
              </a:tabLst>
            </a:pP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10 Ranking 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띄우기 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파일입출력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Java Swing 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  <a:tabLst>
                <a:tab pos="901700" algn="l"/>
              </a:tabLst>
            </a:pP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보완해야 할 점 보완하기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33AA28-D40A-4CD0-BC20-91B30C449CE4}"/>
              </a:ext>
            </a:extLst>
          </p:cNvPr>
          <p:cNvSpPr/>
          <p:nvPr/>
        </p:nvSpPr>
        <p:spPr>
          <a:xfrm>
            <a:off x="4023891" y="568718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발표 전 까지 할 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212525-7579-45F4-83C3-84E39643DA96}"/>
              </a:ext>
            </a:extLst>
          </p:cNvPr>
          <p:cNvGrpSpPr/>
          <p:nvPr/>
        </p:nvGrpSpPr>
        <p:grpSpPr>
          <a:xfrm>
            <a:off x="8008515" y="2814749"/>
            <a:ext cx="2952328" cy="1816075"/>
            <a:chOff x="1199456" y="2564905"/>
            <a:chExt cx="9793088" cy="42930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C09607E-0BEC-4F8F-A477-AB16CB558EB7}"/>
                </a:ext>
              </a:extLst>
            </p:cNvPr>
            <p:cNvSpPr/>
            <p:nvPr/>
          </p:nvSpPr>
          <p:spPr>
            <a:xfrm>
              <a:off x="1199456" y="2564905"/>
              <a:ext cx="9793088" cy="429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8EA7C00-5600-461C-BDE9-0EA1CBB8D9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469"/>
            <a:stretch/>
          </p:blipFill>
          <p:spPr>
            <a:xfrm>
              <a:off x="2855640" y="3140968"/>
              <a:ext cx="6114855" cy="31228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3AD682-C0B7-4252-9FF7-951E9A526188}"/>
                </a:ext>
              </a:extLst>
            </p:cNvPr>
            <p:cNvSpPr txBox="1"/>
            <p:nvPr/>
          </p:nvSpPr>
          <p:spPr>
            <a:xfrm>
              <a:off x="3863752" y="6328841"/>
              <a:ext cx="1944216" cy="402482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>
                  <a:solidFill>
                    <a:schemeClr val="bg1"/>
                  </a:solidFill>
                  <a:latin typeface="Emulogic" pitchFamily="2" charset="0"/>
                </a:rPr>
                <a:t>Restart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5812C-5172-4E11-992D-F3724B95C866}"/>
                </a:ext>
              </a:extLst>
            </p:cNvPr>
            <p:cNvSpPr txBox="1"/>
            <p:nvPr/>
          </p:nvSpPr>
          <p:spPr>
            <a:xfrm>
              <a:off x="6528049" y="6328841"/>
              <a:ext cx="1944216" cy="40248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>
                  <a:solidFill>
                    <a:schemeClr val="bg1"/>
                  </a:solidFill>
                  <a:latin typeface="Emulogic" pitchFamily="2" charset="0"/>
                </a:rPr>
                <a:t>Quit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DE261D-69B9-489C-B8F3-CC691B57D424}"/>
                </a:ext>
              </a:extLst>
            </p:cNvPr>
            <p:cNvSpPr txBox="1"/>
            <p:nvPr/>
          </p:nvSpPr>
          <p:spPr>
            <a:xfrm>
              <a:off x="4691846" y="2630270"/>
              <a:ext cx="2844314" cy="442731"/>
            </a:xfrm>
            <a:prstGeom prst="round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>
                  <a:solidFill>
                    <a:srgbClr val="C00000"/>
                  </a:solidFill>
                  <a:latin typeface="Emulogic" pitchFamily="2" charset="0"/>
                </a:rPr>
                <a:t>GAME OVER!!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78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22D0D4-D680-482C-9EF1-9F15BECCC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0" y="1268760"/>
            <a:ext cx="12192000" cy="4608512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150B6-372A-4624-A3F7-B70904396F28}"/>
              </a:ext>
            </a:extLst>
          </p:cNvPr>
          <p:cNvSpPr txBox="1"/>
          <p:nvPr/>
        </p:nvSpPr>
        <p:spPr>
          <a:xfrm>
            <a:off x="3466120" y="3140968"/>
            <a:ext cx="5259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tabLst>
                <a:tab pos="901700" algn="l"/>
              </a:tabLst>
            </a:pPr>
            <a:r>
              <a:rPr lang="en-US" altLang="ko-KR" sz="66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 / </a:t>
            </a:r>
            <a:r>
              <a:rPr lang="ko-KR" altLang="en-US" sz="66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176174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D463E1A-9D42-4238-B2B4-92825225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0" y="-27384"/>
            <a:ext cx="12192000" cy="2664296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47A426-07D3-441A-BC4E-87077762A696}"/>
              </a:ext>
            </a:extLst>
          </p:cNvPr>
          <p:cNvSpPr txBox="1"/>
          <p:nvPr/>
        </p:nvSpPr>
        <p:spPr>
          <a:xfrm>
            <a:off x="6096985" y="458641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데모</a:t>
            </a:r>
            <a:endParaRPr lang="ko-KR" altLang="en-US" sz="24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484344-4FEE-4D80-BDFD-EEAEC0836AF9}"/>
              </a:ext>
            </a:extLst>
          </p:cNvPr>
          <p:cNvSpPr txBox="1"/>
          <p:nvPr/>
        </p:nvSpPr>
        <p:spPr>
          <a:xfrm>
            <a:off x="1126539" y="4586416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24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중간발표 </a:t>
            </a:r>
            <a:r>
              <a:rPr lang="en-US" altLang="ko-KR" sz="24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Progress</a:t>
            </a:r>
            <a:endParaRPr lang="ko-KR" altLang="en-US" sz="24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B24CDD-3574-41E7-87C7-295CF39A1B4E}"/>
              </a:ext>
            </a:extLst>
          </p:cNvPr>
          <p:cNvSpPr txBox="1"/>
          <p:nvPr/>
        </p:nvSpPr>
        <p:spPr>
          <a:xfrm>
            <a:off x="9107384" y="4586413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최종발표까지 </a:t>
            </a:r>
            <a:r>
              <a:rPr lang="ko-KR" altLang="en-US" sz="24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625737-F100-4EC8-B1C0-404D8EC0C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11" b="93512" l="9884" r="89826">
                        <a14:foregroundMark x1="15698" y1="6935" x2="15698" y2="6935"/>
                        <a14:foregroundMark x1="57267" y1="29978" x2="57267" y2="29978"/>
                        <a14:foregroundMark x1="42442" y1="55481" x2="42442" y2="55481"/>
                        <a14:foregroundMark x1="21512" y1="55481" x2="21512" y2="55481"/>
                        <a14:foregroundMark x1="80233" y1="55257" x2="80233" y2="55257"/>
                        <a14:foregroundMark x1="30523" y1="61521" x2="30523" y2="61521"/>
                        <a14:foregroundMark x1="39244" y1="61745" x2="39244" y2="61745"/>
                        <a14:foregroundMark x1="47093" y1="61521" x2="47093" y2="61521"/>
                        <a14:foregroundMark x1="56395" y1="61969" x2="56395" y2="61969"/>
                        <a14:foregroundMark x1="65407" y1="61969" x2="65407" y2="61969"/>
                        <a14:foregroundMark x1="71221" y1="61521" x2="71221" y2="61521"/>
                        <a14:foregroundMark x1="27907" y1="72036" x2="27907" y2="72036"/>
                        <a14:foregroundMark x1="32558" y1="68009" x2="32558" y2="68009"/>
                        <a14:foregroundMark x1="39826" y1="72260" x2="39826" y2="72260"/>
                        <a14:foregroundMark x1="33430" y1="77629" x2="33430" y2="77629"/>
                        <a14:foregroundMark x1="72965" y1="69128" x2="72965" y2="69128"/>
                        <a14:foregroundMark x1="73256" y1="81432" x2="73256" y2="81432"/>
                        <a14:foregroundMark x1="81395" y1="80313" x2="81395" y2="80313"/>
                        <a14:foregroundMark x1="80233" y1="88143" x2="80233" y2="88143"/>
                        <a14:foregroundMark x1="72384" y1="88143" x2="72384" y2="88143"/>
                        <a14:foregroundMark x1="45349" y1="93512" x2="45349" y2="93512"/>
                        <a14:backgroundMark x1="65407" y1="61521" x2="65407" y2="61521"/>
                        <a14:backgroundMark x1="65698" y1="62416" x2="65698" y2="62416"/>
                        <a14:backgroundMark x1="65407" y1="61521" x2="65407" y2="61521"/>
                        <a14:backgroundMark x1="65407" y1="61521" x2="65407" y2="61521"/>
                        <a14:backgroundMark x1="65407" y1="61521" x2="65407" y2="615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5560" y="3421438"/>
            <a:ext cx="648072" cy="8421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74E3E6-A509-46D2-9158-09DD4CEF2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64" b="90438" l="9709" r="89806">
                        <a14:foregroundMark x1="20146" y1="27291" x2="20146" y2="27291"/>
                        <a14:foregroundMark x1="65049" y1="9163" x2="65049" y2="9163"/>
                        <a14:foregroundMark x1="52427" y1="90438" x2="52427" y2="90438"/>
                        <a14:foregroundMark x1="89563" y1="32271" x2="89563" y2="322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40" y="3421437"/>
            <a:ext cx="691140" cy="84211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0E60DCD-D52E-4E8C-B0D0-622522505D8B}"/>
              </a:ext>
            </a:extLst>
          </p:cNvPr>
          <p:cNvGrpSpPr/>
          <p:nvPr/>
        </p:nvGrpSpPr>
        <p:grpSpPr>
          <a:xfrm>
            <a:off x="10108047" y="3573017"/>
            <a:ext cx="668470" cy="690541"/>
            <a:chOff x="9727789" y="3356989"/>
            <a:chExt cx="853089" cy="9567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17A152-8FD3-40C1-A04E-5B6330B62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150" b="95815" l="9459" r="93919">
                          <a14:foregroundMark x1="12387" y1="12775" x2="12387" y2="12775"/>
                          <a14:foregroundMark x1="35586" y1="22026" x2="35586" y2="22026"/>
                          <a14:foregroundMark x1="60360" y1="11233" x2="60360" y2="11233"/>
                          <a14:foregroundMark x1="74775" y1="16960" x2="74775" y2="16960"/>
                          <a14:foregroundMark x1="94369" y1="27533" x2="94369" y2="27533"/>
                          <a14:foregroundMark x1="81532" y1="8150" x2="81532" y2="8150"/>
                          <a14:foregroundMark x1="73198" y1="92070" x2="73198" y2="92070"/>
                          <a14:foregroundMark x1="83333" y1="95815" x2="83333" y2="95815"/>
                          <a14:foregroundMark x1="49775" y1="29295" x2="49775" y2="29295"/>
                          <a14:foregroundMark x1="23649" y1="43392" x2="23649" y2="43392"/>
                          <a14:foregroundMark x1="9459" y1="38987" x2="9459" y2="389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27789" y="3356989"/>
              <a:ext cx="853089" cy="87230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71D849-BC8E-43C4-ADA6-5578DEE9A1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44" b="90456" l="9346" r="94159">
                          <a14:foregroundMark x1="10981" y1="15401" x2="10981" y2="15401"/>
                          <a14:foregroundMark x1="17757" y1="90672" x2="17757" y2="90672"/>
                          <a14:foregroundMark x1="52570" y1="37527" x2="52570" y2="37527"/>
                          <a14:foregroundMark x1="93692" y1="44685" x2="93692" y2="44685"/>
                          <a14:foregroundMark x1="94159" y1="30803" x2="94159" y2="30803"/>
                          <a14:backgroundMark x1="72664" y1="31020" x2="72664" y2="31020"/>
                          <a14:backgroundMark x1="76636" y1="11497" x2="76636" y2="11497"/>
                          <a14:backgroundMark x1="86682" y1="10629" x2="86682" y2="10629"/>
                          <a14:backgroundMark x1="94626" y1="13232" x2="94626" y2="13232"/>
                          <a14:backgroundMark x1="94626" y1="13232" x2="94626" y2="13232"/>
                          <a14:backgroundMark x1="68692" y1="11280" x2="68692" y2="11280"/>
                          <a14:backgroundMark x1="71963" y1="16052" x2="71963" y2="16052"/>
                          <a14:backgroundMark x1="73832" y1="25597" x2="73832" y2="25597"/>
                          <a14:backgroundMark x1="75000" y1="45553" x2="75000" y2="45553"/>
                          <a14:backgroundMark x1="75000" y1="51410" x2="75000" y2="51410"/>
                          <a14:backgroundMark x1="73364" y1="49024" x2="73364" y2="49024"/>
                          <a14:backgroundMark x1="57477" y1="30369" x2="57477" y2="30369"/>
                          <a14:backgroundMark x1="54439" y1="34273" x2="54439" y2="34273"/>
                          <a14:backgroundMark x1="57477" y1="47939" x2="57477" y2="47939"/>
                          <a14:backgroundMark x1="53738" y1="45987" x2="53738" y2="45987"/>
                          <a14:backgroundMark x1="53738" y1="45987" x2="53738" y2="45987"/>
                          <a14:backgroundMark x1="53738" y1="45987" x2="53738" y2="45987"/>
                          <a14:backgroundMark x1="53037" y1="31236" x2="53037" y2="31236"/>
                          <a14:backgroundMark x1="74533" y1="46638" x2="74533" y2="46638"/>
                          <a14:backgroundMark x1="74766" y1="55748" x2="74766" y2="55748"/>
                          <a14:backgroundMark x1="74766" y1="62256" x2="74766" y2="62256"/>
                          <a14:backgroundMark x1="75234" y1="67679" x2="75234" y2="67679"/>
                          <a14:backgroundMark x1="77336" y1="67462" x2="77336" y2="67462"/>
                          <a14:backgroundMark x1="77336" y1="49675" x2="77336" y2="49675"/>
                        </a14:backgroundRemoval>
                      </a14:imgEffect>
                    </a14:imgLayer>
                  </a14:imgProps>
                </a:ext>
              </a:extLst>
            </a:blip>
            <a:srcRect r="27095"/>
            <a:stretch/>
          </p:blipFill>
          <p:spPr>
            <a:xfrm>
              <a:off x="9984432" y="3861049"/>
              <a:ext cx="335106" cy="452674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8629E3-D9E3-4108-9737-496920BE21A8}"/>
              </a:ext>
            </a:extLst>
          </p:cNvPr>
          <p:cNvSpPr/>
          <p:nvPr/>
        </p:nvSpPr>
        <p:spPr>
          <a:xfrm>
            <a:off x="4791626" y="869811"/>
            <a:ext cx="26725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 개요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3960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640EB54-70FC-474B-8D14-9821E01FB805}"/>
              </a:ext>
            </a:extLst>
          </p:cNvPr>
          <p:cNvGrpSpPr/>
          <p:nvPr/>
        </p:nvGrpSpPr>
        <p:grpSpPr>
          <a:xfrm>
            <a:off x="2054903" y="1236005"/>
            <a:ext cx="3932487" cy="4385987"/>
            <a:chOff x="2170012" y="5345920"/>
            <a:chExt cx="3932487" cy="438598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3A1539-31AA-4A6B-9EC4-A8FAABDE3F50}"/>
                </a:ext>
              </a:extLst>
            </p:cNvPr>
            <p:cNvSpPr/>
            <p:nvPr/>
          </p:nvSpPr>
          <p:spPr>
            <a:xfrm>
              <a:off x="2170012" y="5345920"/>
              <a:ext cx="213391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Lato Black" panose="020F0502020204030203" pitchFamily="34" charset="0"/>
                </a:rPr>
                <a:t>PROGRESS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F4D0A5-D01A-41D2-8B7B-369601E7A875}"/>
                </a:ext>
              </a:extLst>
            </p:cNvPr>
            <p:cNvSpPr txBox="1"/>
            <p:nvPr/>
          </p:nvSpPr>
          <p:spPr>
            <a:xfrm>
              <a:off x="2198866" y="6081677"/>
              <a:ext cx="3903633" cy="3650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300000"/>
                </a:lnSpc>
                <a:buFont typeface="+mj-ea"/>
                <a:buAutoNum type="circleNumDbPlain"/>
              </a:pP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MULTI </a:t>
              </a: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모드 없애기</a:t>
              </a:r>
              <a:endParaRPr lang="en-US" altLang="ko-KR" sz="16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pPr marL="342900" indent="-342900">
                <a:lnSpc>
                  <a:spcPct val="300000"/>
                </a:lnSpc>
                <a:buFont typeface="+mj-ea"/>
                <a:buAutoNum type="circleNumDbPlain"/>
              </a:pP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시간 표시 추가</a:t>
              </a:r>
              <a:endParaRPr lang="en-US" altLang="ko-KR" sz="16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pPr marL="342900" indent="-342900">
                <a:lnSpc>
                  <a:spcPct val="300000"/>
                </a:lnSpc>
                <a:buFont typeface="+mj-ea"/>
                <a:buAutoNum type="circleNumDbPlain"/>
              </a:pP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점수 표시 추가 </a:t>
              </a: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(+ </a:t>
              </a:r>
              <a:r>
                <a:rPr lang="ko-KR" altLang="en-US" sz="1600" b="1" dirty="0" err="1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콤보설정</a:t>
              </a: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</a:p>
            <a:p>
              <a:pPr marL="342900" indent="-342900">
                <a:lnSpc>
                  <a:spcPct val="300000"/>
                </a:lnSpc>
                <a:buFont typeface="+mj-ea"/>
                <a:buAutoNum type="circleNumDbPlain"/>
              </a:pP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사용자 게임오버 시 </a:t>
              </a: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AI</a:t>
              </a: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도 같이 게임오버</a:t>
              </a:r>
              <a:endParaRPr lang="en-US" altLang="ko-KR" sz="16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pPr marL="342900" indent="-342900">
                <a:lnSpc>
                  <a:spcPct val="300000"/>
                </a:lnSpc>
                <a:buFont typeface="+mj-ea"/>
                <a:buAutoNum type="circleNumDbPlain"/>
              </a:pP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UI </a:t>
              </a: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개선</a:t>
              </a:r>
              <a:endParaRPr lang="en-US" altLang="ko-KR" sz="16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2BE8351-47C0-4277-BC03-DC5BC67FF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 rot="16200000">
            <a:off x="6824868" y="1137082"/>
            <a:ext cx="6150431" cy="4583830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444FDA-6462-4BD1-9EE7-051CBD818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 rot="16200000">
            <a:off x="-2256373" y="2714436"/>
            <a:ext cx="6150431" cy="1625323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6836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25600EF-56AF-4241-8A83-01DB86BB35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1552" y="1556792"/>
            <a:ext cx="12192000" cy="5301208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F5A7AA4F-7D76-40D4-8532-42862BED8853}"/>
              </a:ext>
            </a:extLst>
          </p:cNvPr>
          <p:cNvCxnSpPr>
            <a:cxnSpLocks/>
          </p:cNvCxnSpPr>
          <p:nvPr/>
        </p:nvCxnSpPr>
        <p:spPr>
          <a:xfrm flipV="1">
            <a:off x="1246555" y="1268760"/>
            <a:ext cx="9709179" cy="21057"/>
          </a:xfrm>
          <a:prstGeom prst="line">
            <a:avLst/>
          </a:prstGeom>
          <a:ln w="28575">
            <a:solidFill>
              <a:srgbClr val="363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6800E5-D71D-4A87-B51E-0BE235C65D7E}"/>
              </a:ext>
            </a:extLst>
          </p:cNvPr>
          <p:cNvSpPr/>
          <p:nvPr/>
        </p:nvSpPr>
        <p:spPr>
          <a:xfrm>
            <a:off x="5351117" y="447787"/>
            <a:ext cx="16337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Black" panose="020F0502020204030203" pitchFamily="34" charset="0"/>
              </a:rPr>
              <a:t>시행착오</a:t>
            </a:r>
            <a:endParaRPr lang="en-US" altLang="ko-KR" sz="30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Black" panose="020F050202020403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0DBAD1-DC0C-4205-AB3F-6C52BA356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4" y="1741713"/>
            <a:ext cx="8352928" cy="4855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99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DF23B6D-2CE7-464D-B930-15E901D17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1552" y="1556792"/>
            <a:ext cx="12192000" cy="5301208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5EA93-3EB9-45D5-B089-E0346BB51ABC}"/>
              </a:ext>
            </a:extLst>
          </p:cNvPr>
          <p:cNvSpPr/>
          <p:nvPr/>
        </p:nvSpPr>
        <p:spPr>
          <a:xfrm>
            <a:off x="4486972" y="620688"/>
            <a:ext cx="328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CHANGE DEMO</a:t>
            </a:r>
            <a:endParaRPr lang="ko-KR" altLang="en-US" sz="32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19FC86-9E96-4037-8FF3-6030683E5705}"/>
              </a:ext>
            </a:extLst>
          </p:cNvPr>
          <p:cNvGrpSpPr/>
          <p:nvPr/>
        </p:nvGrpSpPr>
        <p:grpSpPr>
          <a:xfrm>
            <a:off x="388756" y="2258584"/>
            <a:ext cx="5573501" cy="3573016"/>
            <a:chOff x="388756" y="2258584"/>
            <a:chExt cx="5573501" cy="357301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4FE0721-AF33-4131-A2E8-F6A7D3594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756" y="2258584"/>
              <a:ext cx="5573501" cy="3573016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662990F-E2BC-40FA-9BA4-285835EA629F}"/>
                </a:ext>
              </a:extLst>
            </p:cNvPr>
            <p:cNvSpPr/>
            <p:nvPr/>
          </p:nvSpPr>
          <p:spPr>
            <a:xfrm>
              <a:off x="820804" y="3847356"/>
              <a:ext cx="1872208" cy="64807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BB799FB-E0D2-4B2F-B4D3-3FAAF8B8A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57" y="2277122"/>
            <a:ext cx="5943205" cy="357276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0A10F62-B0CD-40FC-AC1C-C9E6ABC7818F}"/>
              </a:ext>
            </a:extLst>
          </p:cNvPr>
          <p:cNvSpPr/>
          <p:nvPr/>
        </p:nvSpPr>
        <p:spPr>
          <a:xfrm>
            <a:off x="3119372" y="3948522"/>
            <a:ext cx="3230089" cy="44574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8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DF23B6D-2CE7-464D-B930-15E901D17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1552" y="1556792"/>
            <a:ext cx="12192000" cy="5301208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5EA93-3EB9-45D5-B089-E0346BB51ABC}"/>
              </a:ext>
            </a:extLst>
          </p:cNvPr>
          <p:cNvSpPr/>
          <p:nvPr/>
        </p:nvSpPr>
        <p:spPr>
          <a:xfrm>
            <a:off x="4486972" y="620688"/>
            <a:ext cx="328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CHANGE DEMO</a:t>
            </a:r>
            <a:endParaRPr lang="ko-KR" altLang="en-US" sz="32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62990F-E2BC-40FA-9BA4-285835EA629F}"/>
              </a:ext>
            </a:extLst>
          </p:cNvPr>
          <p:cNvSpPr/>
          <p:nvPr/>
        </p:nvSpPr>
        <p:spPr>
          <a:xfrm>
            <a:off x="820804" y="3847356"/>
            <a:ext cx="1872208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B799FB-E0D2-4B2F-B4D3-3FAAF8B8A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9" y="2420888"/>
            <a:ext cx="5943205" cy="3572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6487F3-FD59-413C-B526-7218FD188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32" y="2436872"/>
            <a:ext cx="5535949" cy="355678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0A10F62-B0CD-40FC-AC1C-C9E6ABC7818F}"/>
              </a:ext>
            </a:extLst>
          </p:cNvPr>
          <p:cNvSpPr/>
          <p:nvPr/>
        </p:nvSpPr>
        <p:spPr>
          <a:xfrm>
            <a:off x="5933265" y="5078338"/>
            <a:ext cx="757517" cy="4457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CA361B-B773-4B52-9338-B2960D730A43}"/>
              </a:ext>
            </a:extLst>
          </p:cNvPr>
          <p:cNvSpPr/>
          <p:nvPr/>
        </p:nvSpPr>
        <p:spPr>
          <a:xfrm>
            <a:off x="609946" y="2522054"/>
            <a:ext cx="5486054" cy="33552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B1B0C9-767E-4022-AA48-E3A4EE5977A5}"/>
              </a:ext>
            </a:extLst>
          </p:cNvPr>
          <p:cNvSpPr/>
          <p:nvPr/>
        </p:nvSpPr>
        <p:spPr>
          <a:xfrm>
            <a:off x="6384032" y="2546114"/>
            <a:ext cx="5486054" cy="333115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5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DF23B6D-2CE7-464D-B930-15E901D17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1552" y="1556792"/>
            <a:ext cx="12192000" cy="5301208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5EA93-3EB9-45D5-B089-E0346BB51ABC}"/>
              </a:ext>
            </a:extLst>
          </p:cNvPr>
          <p:cNvSpPr/>
          <p:nvPr/>
        </p:nvSpPr>
        <p:spPr>
          <a:xfrm>
            <a:off x="4486972" y="620688"/>
            <a:ext cx="328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CHANGE DEMO</a:t>
            </a:r>
            <a:endParaRPr lang="ko-KR" altLang="en-US" sz="32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9126EB-B7CD-4FCB-89C9-4BD1BDC9207A}"/>
              </a:ext>
            </a:extLst>
          </p:cNvPr>
          <p:cNvGrpSpPr/>
          <p:nvPr/>
        </p:nvGrpSpPr>
        <p:grpSpPr>
          <a:xfrm>
            <a:off x="6096000" y="2522739"/>
            <a:ext cx="5493841" cy="3526939"/>
            <a:chOff x="6096000" y="2522739"/>
            <a:chExt cx="5493841" cy="35269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D8A24CD-7266-42C8-A1BA-7FF88512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22739"/>
              <a:ext cx="5493841" cy="3526939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D837708-0831-49FD-B117-B198937ED61A}"/>
                </a:ext>
              </a:extLst>
            </p:cNvPr>
            <p:cNvSpPr/>
            <p:nvPr/>
          </p:nvSpPr>
          <p:spPr>
            <a:xfrm>
              <a:off x="8086836" y="3382727"/>
              <a:ext cx="1512168" cy="164933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6F69C9-2582-4163-A90E-DE37C3F3DD10}"/>
              </a:ext>
            </a:extLst>
          </p:cNvPr>
          <p:cNvGrpSpPr/>
          <p:nvPr/>
        </p:nvGrpSpPr>
        <p:grpSpPr>
          <a:xfrm>
            <a:off x="594261" y="2492896"/>
            <a:ext cx="5535949" cy="3556782"/>
            <a:chOff x="594261" y="2492896"/>
            <a:chExt cx="5535949" cy="355678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96487F3-FD59-413C-B526-7218FD188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61" y="2492896"/>
              <a:ext cx="5535949" cy="3556782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5F9D613-BD40-49DA-A974-016505AB49A7}"/>
                </a:ext>
              </a:extLst>
            </p:cNvPr>
            <p:cNvSpPr/>
            <p:nvPr/>
          </p:nvSpPr>
          <p:spPr>
            <a:xfrm>
              <a:off x="1271464" y="3429000"/>
              <a:ext cx="1512168" cy="164933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0A10F62-B0CD-40FC-AC1C-C9E6ABC7818F}"/>
              </a:ext>
            </a:extLst>
          </p:cNvPr>
          <p:cNvSpPr/>
          <p:nvPr/>
        </p:nvSpPr>
        <p:spPr>
          <a:xfrm>
            <a:off x="3863752" y="3984526"/>
            <a:ext cx="3744416" cy="44574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86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DF23B6D-2CE7-464D-B930-15E901D17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1552" y="1556792"/>
            <a:ext cx="12192000" cy="5301208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5EA93-3EB9-45D5-B089-E0346BB51ABC}"/>
              </a:ext>
            </a:extLst>
          </p:cNvPr>
          <p:cNvSpPr/>
          <p:nvPr/>
        </p:nvSpPr>
        <p:spPr>
          <a:xfrm>
            <a:off x="4486972" y="620688"/>
            <a:ext cx="328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CHANGE DEMO</a:t>
            </a:r>
            <a:endParaRPr lang="ko-KR" altLang="en-US" sz="32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C3B54E-458D-4ADC-B046-EEAD3D06725D}"/>
              </a:ext>
            </a:extLst>
          </p:cNvPr>
          <p:cNvGrpSpPr/>
          <p:nvPr/>
        </p:nvGrpSpPr>
        <p:grpSpPr>
          <a:xfrm>
            <a:off x="263352" y="2276870"/>
            <a:ext cx="5544616" cy="3964497"/>
            <a:chOff x="263352" y="2207238"/>
            <a:chExt cx="7650166" cy="414670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31FC506-96DB-480D-B66A-6F5ED9F93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10" r="2532"/>
            <a:stretch/>
          </p:blipFill>
          <p:spPr>
            <a:xfrm>
              <a:off x="263352" y="2207238"/>
              <a:ext cx="7650166" cy="4146705"/>
            </a:xfrm>
            <a:prstGeom prst="rect">
              <a:avLst/>
            </a:prstGeom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BCC3DA5-C109-45E6-99BF-1C274EE615CC}"/>
                </a:ext>
              </a:extLst>
            </p:cNvPr>
            <p:cNvSpPr/>
            <p:nvPr/>
          </p:nvSpPr>
          <p:spPr>
            <a:xfrm>
              <a:off x="1487488" y="2492896"/>
              <a:ext cx="1440160" cy="36004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EC1F91E-C3C8-42D7-929B-B17AA9D6CB34}"/>
                </a:ext>
              </a:extLst>
            </p:cNvPr>
            <p:cNvSpPr/>
            <p:nvPr/>
          </p:nvSpPr>
          <p:spPr>
            <a:xfrm>
              <a:off x="5303912" y="2492896"/>
              <a:ext cx="1440160" cy="36004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0353502-5489-42AB-AFCE-F5D5FF404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2297716"/>
            <a:ext cx="5976664" cy="3964497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296D90-297F-49AE-B93A-08C5C93ACED0}"/>
              </a:ext>
            </a:extLst>
          </p:cNvPr>
          <p:cNvCxnSpPr/>
          <p:nvPr/>
        </p:nvCxnSpPr>
        <p:spPr>
          <a:xfrm>
            <a:off x="2854319" y="2722086"/>
            <a:ext cx="3168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2C05A8C-1273-4D44-9355-A1D318A12977}"/>
              </a:ext>
            </a:extLst>
          </p:cNvPr>
          <p:cNvSpPr/>
          <p:nvPr/>
        </p:nvSpPr>
        <p:spPr>
          <a:xfrm>
            <a:off x="2332426" y="3573015"/>
            <a:ext cx="1027270" cy="172818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BE2873-B1B2-4567-BF6F-37721BFD08CA}"/>
              </a:ext>
            </a:extLst>
          </p:cNvPr>
          <p:cNvCxnSpPr>
            <a:cxnSpLocks/>
          </p:cNvCxnSpPr>
          <p:nvPr/>
        </p:nvCxnSpPr>
        <p:spPr>
          <a:xfrm>
            <a:off x="4655840" y="4725144"/>
            <a:ext cx="10801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4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DF23B6D-2CE7-464D-B930-15E901D17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1552" y="1556792"/>
            <a:ext cx="12192000" cy="5301208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5EA93-3EB9-45D5-B089-E0346BB51ABC}"/>
              </a:ext>
            </a:extLst>
          </p:cNvPr>
          <p:cNvSpPr/>
          <p:nvPr/>
        </p:nvSpPr>
        <p:spPr>
          <a:xfrm>
            <a:off x="4486972" y="620688"/>
            <a:ext cx="328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CHANGE DEMO</a:t>
            </a:r>
            <a:endParaRPr lang="ko-KR" altLang="en-US" sz="32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353502-5489-42AB-AFCE-F5D5FF404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297716"/>
            <a:ext cx="5976664" cy="39644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3DCFD2-A4A4-44FF-83B4-5A29FFAFB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10" y="2326941"/>
            <a:ext cx="5654422" cy="3935272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8C0E7B-F6A2-4773-AE20-1500655D98FD}"/>
              </a:ext>
            </a:extLst>
          </p:cNvPr>
          <p:cNvCxnSpPr>
            <a:cxnSpLocks/>
          </p:cNvCxnSpPr>
          <p:nvPr/>
        </p:nvCxnSpPr>
        <p:spPr>
          <a:xfrm>
            <a:off x="5447928" y="4581128"/>
            <a:ext cx="44644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95E855-764F-46C0-BDA8-BDC8B7D21409}"/>
              </a:ext>
            </a:extLst>
          </p:cNvPr>
          <p:cNvSpPr/>
          <p:nvPr/>
        </p:nvSpPr>
        <p:spPr>
          <a:xfrm>
            <a:off x="4677504" y="4236908"/>
            <a:ext cx="698416" cy="70426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0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15846</TotalTime>
  <Words>101</Words>
  <Application>Microsoft Office PowerPoint</Application>
  <PresentationFormat>와이드스크린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emulogic</vt:lpstr>
      <vt:lpstr>맑은 고딕</vt:lpstr>
      <vt:lpstr>Arial</vt:lpstr>
      <vt:lpstr>나눔고딕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20171016</dc:creator>
  <cp:lastModifiedBy>이 아영</cp:lastModifiedBy>
  <cp:revision>90</cp:revision>
  <dcterms:created xsi:type="dcterms:W3CDTF">2019-03-15T04:38:35Z</dcterms:created>
  <dcterms:modified xsi:type="dcterms:W3CDTF">2019-05-19T12:36:37Z</dcterms:modified>
</cp:coreProperties>
</file>