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4" r:id="rId3"/>
    <p:sldId id="300" r:id="rId4"/>
    <p:sldId id="303" r:id="rId5"/>
    <p:sldId id="340" r:id="rId6"/>
    <p:sldId id="341" r:id="rId7"/>
    <p:sldId id="342" r:id="rId8"/>
    <p:sldId id="311" r:id="rId9"/>
    <p:sldId id="331" r:id="rId10"/>
    <p:sldId id="332" r:id="rId11"/>
    <p:sldId id="333" r:id="rId12"/>
    <p:sldId id="335" r:id="rId13"/>
    <p:sldId id="334" r:id="rId14"/>
    <p:sldId id="336" r:id="rId15"/>
    <p:sldId id="337" r:id="rId16"/>
    <p:sldId id="338" r:id="rId17"/>
    <p:sldId id="33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희정" userId="583c7afc24b8d2ce" providerId="LiveId" clId="{AD38981B-3F96-43D5-877F-BFCEFFE7D51F}"/>
    <pc:docChg chg="undo custSel addSld delSld modSld sldOrd">
      <pc:chgData name="오 희정" userId="583c7afc24b8d2ce" providerId="LiveId" clId="{AD38981B-3F96-43D5-877F-BFCEFFE7D51F}" dt="2019-11-20T18:00:12.089" v="1384" actId="1038"/>
      <pc:docMkLst>
        <pc:docMk/>
      </pc:docMkLst>
      <pc:sldChg chg="modSp">
        <pc:chgData name="오 희정" userId="583c7afc24b8d2ce" providerId="LiveId" clId="{AD38981B-3F96-43D5-877F-BFCEFFE7D51F}" dt="2019-11-20T17:52:19.160" v="1345" actId="1076"/>
        <pc:sldMkLst>
          <pc:docMk/>
          <pc:sldMk cId="0" sldId="257"/>
        </pc:sldMkLst>
        <pc:spChg chg="mod">
          <ac:chgData name="오 희정" userId="583c7afc24b8d2ce" providerId="LiveId" clId="{AD38981B-3F96-43D5-877F-BFCEFFE7D51F}" dt="2019-11-20T17:52:05.051" v="1343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오 희정" userId="583c7afc24b8d2ce" providerId="LiveId" clId="{AD38981B-3F96-43D5-877F-BFCEFFE7D51F}" dt="2019-11-20T17:51:57.677" v="1342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오 희정" userId="583c7afc24b8d2ce" providerId="LiveId" clId="{AD38981B-3F96-43D5-877F-BFCEFFE7D51F}" dt="2019-11-20T17:52:19.160" v="1345" actId="1076"/>
          <ac:spMkLst>
            <pc:docMk/>
            <pc:sldMk cId="0" sldId="257"/>
            <ac:spMk id="14" creationId="{00000000-0000-0000-0000-000000000000}"/>
          </ac:spMkLst>
        </pc:spChg>
      </pc:sldChg>
      <pc:sldChg chg="modSp">
        <pc:chgData name="오 희정" userId="583c7afc24b8d2ce" providerId="LiveId" clId="{AD38981B-3F96-43D5-877F-BFCEFFE7D51F}" dt="2019-11-20T17:59:49.566" v="1383" actId="1037"/>
        <pc:sldMkLst>
          <pc:docMk/>
          <pc:sldMk cId="752569619" sldId="300"/>
        </pc:sldMkLst>
        <pc:spChg chg="mod">
          <ac:chgData name="오 희정" userId="583c7afc24b8d2ce" providerId="LiveId" clId="{AD38981B-3F96-43D5-877F-BFCEFFE7D51F}" dt="2019-11-20T17:59:43.401" v="1378" actId="1037"/>
          <ac:spMkLst>
            <pc:docMk/>
            <pc:sldMk cId="752569619" sldId="300"/>
            <ac:spMk id="4" creationId="{B19E9BF5-B0EF-4744-8B43-AF50B6EF5C62}"/>
          </ac:spMkLst>
        </pc:spChg>
        <pc:spChg chg="mod">
          <ac:chgData name="오 희정" userId="583c7afc24b8d2ce" providerId="LiveId" clId="{AD38981B-3F96-43D5-877F-BFCEFFE7D51F}" dt="2019-11-20T17:59:13.920" v="1372" actId="123"/>
          <ac:spMkLst>
            <pc:docMk/>
            <pc:sldMk cId="752569619" sldId="300"/>
            <ac:spMk id="13" creationId="{ABF07CFD-E89D-4F0D-8165-387D7F78224D}"/>
          </ac:spMkLst>
        </pc:spChg>
        <pc:spChg chg="mod">
          <ac:chgData name="오 희정" userId="583c7afc24b8d2ce" providerId="LiveId" clId="{AD38981B-3F96-43D5-877F-BFCEFFE7D51F}" dt="2019-11-20T17:59:49.566" v="1383" actId="1037"/>
          <ac:spMkLst>
            <pc:docMk/>
            <pc:sldMk cId="752569619" sldId="300"/>
            <ac:spMk id="14" creationId="{FFE95E67-CE4B-49EC-9803-EE4449E4593E}"/>
          </ac:spMkLst>
        </pc:spChg>
      </pc:sldChg>
      <pc:sldChg chg="modSp">
        <pc:chgData name="오 희정" userId="583c7afc24b8d2ce" providerId="LiveId" clId="{AD38981B-3F96-43D5-877F-BFCEFFE7D51F}" dt="2019-11-20T18:00:12.089" v="1384" actId="1038"/>
        <pc:sldMkLst>
          <pc:docMk/>
          <pc:sldMk cId="2188921218" sldId="303"/>
        </pc:sldMkLst>
        <pc:picChg chg="mod">
          <ac:chgData name="오 희정" userId="583c7afc24b8d2ce" providerId="LiveId" clId="{AD38981B-3F96-43D5-877F-BFCEFFE7D51F}" dt="2019-11-20T18:00:12.089" v="1384" actId="1038"/>
          <ac:picMkLst>
            <pc:docMk/>
            <pc:sldMk cId="2188921218" sldId="303"/>
            <ac:picMk id="3" creationId="{154118CB-6C9D-4328-A1DC-1066D5F28A13}"/>
          </ac:picMkLst>
        </pc:picChg>
      </pc:sldChg>
      <pc:sldChg chg="addSp modSp">
        <pc:chgData name="오 희정" userId="583c7afc24b8d2ce" providerId="LiveId" clId="{AD38981B-3F96-43D5-877F-BFCEFFE7D51F}" dt="2019-11-20T17:57:29.069" v="1353" actId="1038"/>
        <pc:sldMkLst>
          <pc:docMk/>
          <pc:sldMk cId="1359178237" sldId="311"/>
        </pc:sldMkLst>
        <pc:spChg chg="mod">
          <ac:chgData name="오 희정" userId="583c7afc24b8d2ce" providerId="LiveId" clId="{AD38981B-3F96-43D5-877F-BFCEFFE7D51F}" dt="2019-11-20T17:37:49.408" v="432" actId="20577"/>
          <ac:spMkLst>
            <pc:docMk/>
            <pc:sldMk cId="1359178237" sldId="311"/>
            <ac:spMk id="18" creationId="{8D93E48D-149C-44AA-8C13-E54C975AFA28}"/>
          </ac:spMkLst>
        </pc:spChg>
        <pc:picChg chg="add mod">
          <ac:chgData name="오 희정" userId="583c7afc24b8d2ce" providerId="LiveId" clId="{AD38981B-3F96-43D5-877F-BFCEFFE7D51F}" dt="2019-11-20T17:57:29.069" v="1353" actId="1038"/>
          <ac:picMkLst>
            <pc:docMk/>
            <pc:sldMk cId="1359178237" sldId="311"/>
            <ac:picMk id="3" creationId="{84F5C042-C1F0-4074-959C-63A5C4B033C5}"/>
          </ac:picMkLst>
        </pc:picChg>
      </pc:sldChg>
      <pc:sldChg chg="addSp delSp modSp">
        <pc:chgData name="오 희정" userId="583c7afc24b8d2ce" providerId="LiveId" clId="{AD38981B-3F96-43D5-877F-BFCEFFE7D51F}" dt="2019-11-20T17:53:12.194" v="1348" actId="1076"/>
        <pc:sldMkLst>
          <pc:docMk/>
          <pc:sldMk cId="839087696" sldId="331"/>
        </pc:sldMkLst>
        <pc:spChg chg="mod">
          <ac:chgData name="오 희정" userId="583c7afc24b8d2ce" providerId="LiveId" clId="{AD38981B-3F96-43D5-877F-BFCEFFE7D51F}" dt="2019-11-20T17:37:20.289" v="405" actId="20577"/>
          <ac:spMkLst>
            <pc:docMk/>
            <pc:sldMk cId="839087696" sldId="331"/>
            <ac:spMk id="18" creationId="{8D93E48D-149C-44AA-8C13-E54C975AFA28}"/>
          </ac:spMkLst>
        </pc:spChg>
        <pc:spChg chg="mod">
          <ac:chgData name="오 희정" userId="583c7afc24b8d2ce" providerId="LiveId" clId="{AD38981B-3F96-43D5-877F-BFCEFFE7D51F}" dt="2019-11-20T17:40:54.784" v="567"/>
          <ac:spMkLst>
            <pc:docMk/>
            <pc:sldMk cId="839087696" sldId="331"/>
            <ac:spMk id="20" creationId="{00000000-0000-0000-0000-000000000000}"/>
          </ac:spMkLst>
        </pc:spChg>
        <pc:spChg chg="add mod">
          <ac:chgData name="오 희정" userId="583c7afc24b8d2ce" providerId="LiveId" clId="{AD38981B-3F96-43D5-877F-BFCEFFE7D51F}" dt="2019-11-20T17:41:24.063" v="629" actId="255"/>
          <ac:spMkLst>
            <pc:docMk/>
            <pc:sldMk cId="839087696" sldId="331"/>
            <ac:spMk id="21" creationId="{212847F5-8C66-4930-9070-F50BE8DF6142}"/>
          </ac:spMkLst>
        </pc:spChg>
        <pc:picChg chg="mod">
          <ac:chgData name="오 희정" userId="583c7afc24b8d2ce" providerId="LiveId" clId="{AD38981B-3F96-43D5-877F-BFCEFFE7D51F}" dt="2019-11-20T17:53:12.194" v="1348" actId="1076"/>
          <ac:picMkLst>
            <pc:docMk/>
            <pc:sldMk cId="839087696" sldId="331"/>
            <ac:picMk id="3" creationId="{7DA84DB6-4E28-4A39-8A8B-8E48A5692E27}"/>
          </ac:picMkLst>
        </pc:picChg>
        <pc:picChg chg="mod">
          <ac:chgData name="오 희정" userId="583c7afc24b8d2ce" providerId="LiveId" clId="{AD38981B-3F96-43D5-877F-BFCEFFE7D51F}" dt="2019-11-20T17:34:51.639" v="228" actId="1038"/>
          <ac:picMkLst>
            <pc:docMk/>
            <pc:sldMk cId="839087696" sldId="331"/>
            <ac:picMk id="19" creationId="{6C9C9A2C-048E-4EF3-BECE-59CFD2A5362F}"/>
          </ac:picMkLst>
        </pc:picChg>
        <pc:inkChg chg="add del">
          <ac:chgData name="오 희정" userId="583c7afc24b8d2ce" providerId="LiveId" clId="{AD38981B-3F96-43D5-877F-BFCEFFE7D51F}" dt="2019-11-20T17:34:57.951" v="241" actId="478"/>
          <ac:inkMkLst>
            <pc:docMk/>
            <pc:sldMk cId="839087696" sldId="331"/>
            <ac:inkMk id="6" creationId="{91D7D39C-E183-4E5B-AB89-3A5F92DBB56F}"/>
          </ac:inkMkLst>
        </pc:inkChg>
        <pc:inkChg chg="del mod">
          <ac:chgData name="오 희정" userId="583c7afc24b8d2ce" providerId="LiveId" clId="{AD38981B-3F96-43D5-877F-BFCEFFE7D51F}" dt="2019-11-20T17:32:58.429" v="168" actId="478"/>
          <ac:inkMkLst>
            <pc:docMk/>
            <pc:sldMk cId="839087696" sldId="331"/>
            <ac:inkMk id="8" creationId="{E471316A-A871-4376-9ACC-E261C5D8BCDF}"/>
          </ac:inkMkLst>
        </pc:inkChg>
      </pc:sldChg>
      <pc:sldChg chg="addSp delSp modSp">
        <pc:chgData name="오 희정" userId="583c7afc24b8d2ce" providerId="LiveId" clId="{AD38981B-3F96-43D5-877F-BFCEFFE7D51F}" dt="2019-11-20T17:41:43.473" v="655"/>
        <pc:sldMkLst>
          <pc:docMk/>
          <pc:sldMk cId="2358307742" sldId="332"/>
        </pc:sldMkLst>
        <pc:spChg chg="mod">
          <ac:chgData name="오 희정" userId="583c7afc24b8d2ce" providerId="LiveId" clId="{AD38981B-3F96-43D5-877F-BFCEFFE7D51F}" dt="2019-11-20T17:35:46.648" v="279" actId="20577"/>
          <ac:spMkLst>
            <pc:docMk/>
            <pc:sldMk cId="2358307742" sldId="332"/>
            <ac:spMk id="18" creationId="{8D93E48D-149C-44AA-8C13-E54C975AFA28}"/>
          </ac:spMkLst>
        </pc:spChg>
        <pc:spChg chg="add mod">
          <ac:chgData name="오 희정" userId="583c7afc24b8d2ce" providerId="LiveId" clId="{AD38981B-3F96-43D5-877F-BFCEFFE7D51F}" dt="2019-11-20T17:41:43.473" v="655"/>
          <ac:spMkLst>
            <pc:docMk/>
            <pc:sldMk cId="2358307742" sldId="332"/>
            <ac:spMk id="19" creationId="{291EB430-CA4A-4D01-A93C-5A750B3CEBEB}"/>
          </ac:spMkLst>
        </pc:spChg>
        <pc:picChg chg="mod">
          <ac:chgData name="오 희정" userId="583c7afc24b8d2ce" providerId="LiveId" clId="{AD38981B-3F96-43D5-877F-BFCEFFE7D51F}" dt="2019-11-20T17:35:38.935" v="270" actId="1035"/>
          <ac:picMkLst>
            <pc:docMk/>
            <pc:sldMk cId="2358307742" sldId="332"/>
            <ac:picMk id="21" creationId="{F05A224E-A0FA-49C6-ADEF-6068559E32BE}"/>
          </ac:picMkLst>
        </pc:picChg>
        <pc:inkChg chg="del">
          <ac:chgData name="오 희정" userId="583c7afc24b8d2ce" providerId="LiveId" clId="{AD38981B-3F96-43D5-877F-BFCEFFE7D51F}" dt="2019-11-20T17:35:25.918" v="262" actId="478"/>
          <ac:inkMkLst>
            <pc:docMk/>
            <pc:sldMk cId="2358307742" sldId="332"/>
            <ac:inkMk id="10" creationId="{19FC3807-4CC7-467A-A4B7-81C5C3E62EB3}"/>
          </ac:inkMkLst>
        </pc:inkChg>
        <pc:inkChg chg="del">
          <ac:chgData name="오 희정" userId="583c7afc24b8d2ce" providerId="LiveId" clId="{AD38981B-3F96-43D5-877F-BFCEFFE7D51F}" dt="2019-11-20T17:35:23.934" v="261" actId="478"/>
          <ac:inkMkLst>
            <pc:docMk/>
            <pc:sldMk cId="2358307742" sldId="332"/>
            <ac:inkMk id="11" creationId="{0361B8F6-9E14-47A9-BF35-1B397416C10E}"/>
          </ac:inkMkLst>
        </pc:inkChg>
      </pc:sldChg>
      <pc:sldChg chg="addSp delSp modSp add delAnim">
        <pc:chgData name="오 희정" userId="583c7afc24b8d2ce" providerId="LiveId" clId="{AD38981B-3F96-43D5-877F-BFCEFFE7D51F}" dt="2019-11-20T17:41:52.066" v="680"/>
        <pc:sldMkLst>
          <pc:docMk/>
          <pc:sldMk cId="1424888338" sldId="333"/>
        </pc:sldMkLst>
        <pc:spChg chg="mod">
          <ac:chgData name="오 희정" userId="583c7afc24b8d2ce" providerId="LiveId" clId="{AD38981B-3F96-43D5-877F-BFCEFFE7D51F}" dt="2019-11-20T17:39:58.295" v="561" actId="1035"/>
          <ac:spMkLst>
            <pc:docMk/>
            <pc:sldMk cId="1424888338" sldId="333"/>
            <ac:spMk id="18" creationId="{8D93E48D-149C-44AA-8C13-E54C975AFA28}"/>
          </ac:spMkLst>
        </pc:spChg>
        <pc:spChg chg="add mod">
          <ac:chgData name="오 희정" userId="583c7afc24b8d2ce" providerId="LiveId" clId="{AD38981B-3F96-43D5-877F-BFCEFFE7D51F}" dt="2019-11-20T17:41:52.066" v="680"/>
          <ac:spMkLst>
            <pc:docMk/>
            <pc:sldMk cId="1424888338" sldId="333"/>
            <ac:spMk id="19" creationId="{0AA434C2-1E18-41B2-8DAC-34A314E5B9B1}"/>
          </ac:spMkLst>
        </pc:spChg>
        <pc:spChg chg="mod">
          <ac:chgData name="오 희정" userId="583c7afc24b8d2ce" providerId="LiveId" clId="{AD38981B-3F96-43D5-877F-BFCEFFE7D51F}" dt="2019-11-20T17:29:37.150" v="94" actId="20577"/>
          <ac:spMkLst>
            <pc:docMk/>
            <pc:sldMk cId="1424888338" sldId="333"/>
            <ac:spMk id="20" creationId="{00000000-0000-0000-0000-000000000000}"/>
          </ac:spMkLst>
        </pc:spChg>
        <pc:picChg chg="add mod">
          <ac:chgData name="오 희정" userId="583c7afc24b8d2ce" providerId="LiveId" clId="{AD38981B-3F96-43D5-877F-BFCEFFE7D51F}" dt="2019-11-20T17:28:46.290" v="88" actId="1038"/>
          <ac:picMkLst>
            <pc:docMk/>
            <pc:sldMk cId="1424888338" sldId="333"/>
            <ac:picMk id="3" creationId="{43785D67-8AB1-4B1D-9125-A53FD248D635}"/>
          </ac:picMkLst>
        </pc:picChg>
        <pc:picChg chg="del">
          <ac:chgData name="오 희정" userId="583c7afc24b8d2ce" providerId="LiveId" clId="{AD38981B-3F96-43D5-877F-BFCEFFE7D51F}" dt="2019-11-20T17:27:42.306" v="77" actId="478"/>
          <ac:picMkLst>
            <pc:docMk/>
            <pc:sldMk cId="1424888338" sldId="333"/>
            <ac:picMk id="4" creationId="{BD1049DA-9C2F-4E44-A5DE-31EC0B113006}"/>
          </ac:picMkLst>
        </pc:picChg>
        <pc:picChg chg="del">
          <ac:chgData name="오 희정" userId="583c7afc24b8d2ce" providerId="LiveId" clId="{AD38981B-3F96-43D5-877F-BFCEFFE7D51F}" dt="2019-11-20T17:27:37.246" v="76" actId="478"/>
          <ac:picMkLst>
            <pc:docMk/>
            <pc:sldMk cId="1424888338" sldId="333"/>
            <ac:picMk id="8" creationId="{7AF8BE10-EE5B-4BDB-84E1-593FB40BB9F3}"/>
          </ac:picMkLst>
        </pc:picChg>
        <pc:picChg chg="del">
          <ac:chgData name="오 희정" userId="583c7afc24b8d2ce" providerId="LiveId" clId="{AD38981B-3F96-43D5-877F-BFCEFFE7D51F}" dt="2019-11-20T17:38:02.442" v="433" actId="478"/>
          <ac:picMkLst>
            <pc:docMk/>
            <pc:sldMk cId="1424888338" sldId="333"/>
            <ac:picMk id="21" creationId="{F05A224E-A0FA-49C6-ADEF-6068559E32BE}"/>
          </ac:picMkLst>
        </pc:picChg>
        <pc:inkChg chg="del">
          <ac:chgData name="오 희정" userId="583c7afc24b8d2ce" providerId="LiveId" clId="{AD38981B-3F96-43D5-877F-BFCEFFE7D51F}" dt="2019-11-20T17:38:02.442" v="433" actId="478"/>
          <ac:inkMkLst>
            <pc:docMk/>
            <pc:sldMk cId="1424888338" sldId="333"/>
            <ac:inkMk id="10" creationId="{19FC3807-4CC7-467A-A4B7-81C5C3E62EB3}"/>
          </ac:inkMkLst>
        </pc:inkChg>
        <pc:inkChg chg="del">
          <ac:chgData name="오 희정" userId="583c7afc24b8d2ce" providerId="LiveId" clId="{AD38981B-3F96-43D5-877F-BFCEFFE7D51F}" dt="2019-11-20T17:38:02.442" v="433" actId="478"/>
          <ac:inkMkLst>
            <pc:docMk/>
            <pc:sldMk cId="1424888338" sldId="333"/>
            <ac:inkMk id="11" creationId="{0361B8F6-9E14-47A9-BF35-1B397416C10E}"/>
          </ac:inkMkLst>
        </pc:inkChg>
      </pc:sldChg>
      <pc:sldChg chg="addSp delSp modSp add del ord delAnim">
        <pc:chgData name="오 희정" userId="583c7afc24b8d2ce" providerId="LiveId" clId="{AD38981B-3F96-43D5-877F-BFCEFFE7D51F}" dt="2019-11-20T17:47:51.707" v="1024" actId="20577"/>
        <pc:sldMkLst>
          <pc:docMk/>
          <pc:sldMk cId="360033021" sldId="334"/>
        </pc:sldMkLst>
        <pc:spChg chg="mod">
          <ac:chgData name="오 희정" userId="583c7afc24b8d2ce" providerId="LiveId" clId="{AD38981B-3F96-43D5-877F-BFCEFFE7D51F}" dt="2019-11-20T17:47:51.707" v="1024" actId="20577"/>
          <ac:spMkLst>
            <pc:docMk/>
            <pc:sldMk cId="360033021" sldId="334"/>
            <ac:spMk id="18" creationId="{8D93E48D-149C-44AA-8C13-E54C975AFA28}"/>
          </ac:spMkLst>
        </pc:spChg>
        <pc:spChg chg="add mod">
          <ac:chgData name="오 희정" userId="583c7afc24b8d2ce" providerId="LiveId" clId="{AD38981B-3F96-43D5-877F-BFCEFFE7D51F}" dt="2019-11-20T17:46:11.647" v="752" actId="1076"/>
          <ac:spMkLst>
            <pc:docMk/>
            <pc:sldMk cId="360033021" sldId="334"/>
            <ac:spMk id="19" creationId="{18FB7F0E-2202-403C-A743-13BD5938D9A8}"/>
          </ac:spMkLst>
        </pc:spChg>
        <pc:spChg chg="mod">
          <ac:chgData name="오 희정" userId="583c7afc24b8d2ce" providerId="LiveId" clId="{AD38981B-3F96-43D5-877F-BFCEFFE7D51F}" dt="2019-11-20T17:46:51.448" v="780" actId="20577"/>
          <ac:spMkLst>
            <pc:docMk/>
            <pc:sldMk cId="360033021" sldId="334"/>
            <ac:spMk id="20" creationId="{00000000-0000-0000-0000-000000000000}"/>
          </ac:spMkLst>
        </pc:spChg>
        <pc:picChg chg="add mod">
          <ac:chgData name="오 희정" userId="583c7afc24b8d2ce" providerId="LiveId" clId="{AD38981B-3F96-43D5-877F-BFCEFFE7D51F}" dt="2019-11-20T17:30:25.007" v="103" actId="1035"/>
          <ac:picMkLst>
            <pc:docMk/>
            <pc:sldMk cId="360033021" sldId="334"/>
            <ac:picMk id="3" creationId="{4A741FFF-3A5F-49BF-8D52-FC36CE6C5CDC}"/>
          </ac:picMkLst>
        </pc:picChg>
        <pc:picChg chg="del">
          <ac:chgData name="오 희정" userId="583c7afc24b8d2ce" providerId="LiveId" clId="{AD38981B-3F96-43D5-877F-BFCEFFE7D51F}" dt="2019-11-20T17:27:48.721" v="79" actId="478"/>
          <ac:picMkLst>
            <pc:docMk/>
            <pc:sldMk cId="360033021" sldId="334"/>
            <ac:picMk id="4" creationId="{BD1049DA-9C2F-4E44-A5DE-31EC0B113006}"/>
          </ac:picMkLst>
        </pc:picChg>
        <pc:picChg chg="del">
          <ac:chgData name="오 희정" userId="583c7afc24b8d2ce" providerId="LiveId" clId="{AD38981B-3F96-43D5-877F-BFCEFFE7D51F}" dt="2019-11-20T17:27:48.025" v="78" actId="478"/>
          <ac:picMkLst>
            <pc:docMk/>
            <pc:sldMk cId="360033021" sldId="334"/>
            <ac:picMk id="8" creationId="{7AF8BE10-EE5B-4BDB-84E1-593FB40BB9F3}"/>
          </ac:picMkLst>
        </pc:picChg>
        <pc:picChg chg="del">
          <ac:chgData name="오 희정" userId="583c7afc24b8d2ce" providerId="LiveId" clId="{AD38981B-3F96-43D5-877F-BFCEFFE7D51F}" dt="2019-11-20T17:46:16.671" v="753" actId="478"/>
          <ac:picMkLst>
            <pc:docMk/>
            <pc:sldMk cId="360033021" sldId="334"/>
            <ac:picMk id="21" creationId="{F05A224E-A0FA-49C6-ADEF-6068559E32BE}"/>
          </ac:picMkLst>
        </pc:picChg>
        <pc:inkChg chg="del">
          <ac:chgData name="오 희정" userId="583c7afc24b8d2ce" providerId="LiveId" clId="{AD38981B-3F96-43D5-877F-BFCEFFE7D51F}" dt="2019-11-20T17:46:16.671" v="753" actId="478"/>
          <ac:inkMkLst>
            <pc:docMk/>
            <pc:sldMk cId="360033021" sldId="334"/>
            <ac:inkMk id="10" creationId="{19FC3807-4CC7-467A-A4B7-81C5C3E62EB3}"/>
          </ac:inkMkLst>
        </pc:inkChg>
        <pc:inkChg chg="del">
          <ac:chgData name="오 희정" userId="583c7afc24b8d2ce" providerId="LiveId" clId="{AD38981B-3F96-43D5-877F-BFCEFFE7D51F}" dt="2019-11-20T17:46:16.671" v="753" actId="478"/>
          <ac:inkMkLst>
            <pc:docMk/>
            <pc:sldMk cId="360033021" sldId="334"/>
            <ac:inkMk id="11" creationId="{0361B8F6-9E14-47A9-BF35-1B397416C10E}"/>
          </ac:inkMkLst>
        </pc:inkChg>
      </pc:sldChg>
      <pc:sldChg chg="addSp delSp modSp add delAnim">
        <pc:chgData name="오 희정" userId="583c7afc24b8d2ce" providerId="LiveId" clId="{AD38981B-3F96-43D5-877F-BFCEFFE7D51F}" dt="2019-11-20T17:49:07.179" v="1158" actId="20577"/>
        <pc:sldMkLst>
          <pc:docMk/>
          <pc:sldMk cId="3872561009" sldId="335"/>
        </pc:sldMkLst>
        <pc:spChg chg="mod">
          <ac:chgData name="오 희정" userId="583c7afc24b8d2ce" providerId="LiveId" clId="{AD38981B-3F96-43D5-877F-BFCEFFE7D51F}" dt="2019-11-20T17:49:07.179" v="1158" actId="20577"/>
          <ac:spMkLst>
            <pc:docMk/>
            <pc:sldMk cId="3872561009" sldId="335"/>
            <ac:spMk id="18" creationId="{8D93E48D-149C-44AA-8C13-E54C975AFA28}"/>
          </ac:spMkLst>
        </pc:spChg>
        <pc:spChg chg="add del mod">
          <ac:chgData name="오 희정" userId="583c7afc24b8d2ce" providerId="LiveId" clId="{AD38981B-3F96-43D5-877F-BFCEFFE7D51F}" dt="2019-11-20T17:42:10.860" v="690"/>
          <ac:spMkLst>
            <pc:docMk/>
            <pc:sldMk cId="3872561009" sldId="335"/>
            <ac:spMk id="19" creationId="{4EF8609D-CFF1-499B-AFA4-800279C7257A}"/>
          </ac:spMkLst>
        </pc:spChg>
        <pc:spChg chg="mod">
          <ac:chgData name="오 희정" userId="583c7afc24b8d2ce" providerId="LiveId" clId="{AD38981B-3F96-43D5-877F-BFCEFFE7D51F}" dt="2019-11-20T17:46:48.007" v="778" actId="20577"/>
          <ac:spMkLst>
            <pc:docMk/>
            <pc:sldMk cId="3872561009" sldId="335"/>
            <ac:spMk id="20" creationId="{00000000-0000-0000-0000-000000000000}"/>
          </ac:spMkLst>
        </pc:spChg>
        <pc:spChg chg="add mod">
          <ac:chgData name="오 희정" userId="583c7afc24b8d2ce" providerId="LiveId" clId="{AD38981B-3F96-43D5-877F-BFCEFFE7D51F}" dt="2019-11-20T17:42:17.827" v="707"/>
          <ac:spMkLst>
            <pc:docMk/>
            <pc:sldMk cId="3872561009" sldId="335"/>
            <ac:spMk id="22" creationId="{D7CB42AD-0D33-4C33-B975-4B6D70D1C127}"/>
          </ac:spMkLst>
        </pc:spChg>
        <pc:picChg chg="add mod">
          <ac:chgData name="오 희정" userId="583c7afc24b8d2ce" providerId="LiveId" clId="{AD38981B-3F96-43D5-877F-BFCEFFE7D51F}" dt="2019-11-20T17:30:49.239" v="106" actId="1035"/>
          <ac:picMkLst>
            <pc:docMk/>
            <pc:sldMk cId="3872561009" sldId="335"/>
            <ac:picMk id="3" creationId="{8A4211FA-1588-4CA6-8C7D-32A0E7A2A375}"/>
          </ac:picMkLst>
        </pc:picChg>
        <pc:picChg chg="del mod">
          <ac:chgData name="오 희정" userId="583c7afc24b8d2ce" providerId="LiveId" clId="{AD38981B-3F96-43D5-877F-BFCEFFE7D51F}" dt="2019-11-20T17:27:52.856" v="82" actId="478"/>
          <ac:picMkLst>
            <pc:docMk/>
            <pc:sldMk cId="3872561009" sldId="335"/>
            <ac:picMk id="4" creationId="{BD1049DA-9C2F-4E44-A5DE-31EC0B113006}"/>
          </ac:picMkLst>
        </pc:picChg>
        <pc:picChg chg="del">
          <ac:chgData name="오 희정" userId="583c7afc24b8d2ce" providerId="LiveId" clId="{AD38981B-3F96-43D5-877F-BFCEFFE7D51F}" dt="2019-11-20T17:27:50.791" v="80" actId="478"/>
          <ac:picMkLst>
            <pc:docMk/>
            <pc:sldMk cId="3872561009" sldId="335"/>
            <ac:picMk id="8" creationId="{7AF8BE10-EE5B-4BDB-84E1-593FB40BB9F3}"/>
          </ac:picMkLst>
        </pc:picChg>
        <pc:picChg chg="del">
          <ac:chgData name="오 희정" userId="583c7afc24b8d2ce" providerId="LiveId" clId="{AD38981B-3F96-43D5-877F-BFCEFFE7D51F}" dt="2019-11-20T17:48:14.421" v="1081" actId="478"/>
          <ac:picMkLst>
            <pc:docMk/>
            <pc:sldMk cId="3872561009" sldId="335"/>
            <ac:picMk id="21" creationId="{F05A224E-A0FA-49C6-ADEF-6068559E32BE}"/>
          </ac:picMkLst>
        </pc:picChg>
        <pc:inkChg chg="del">
          <ac:chgData name="오 희정" userId="583c7afc24b8d2ce" providerId="LiveId" clId="{AD38981B-3F96-43D5-877F-BFCEFFE7D51F}" dt="2019-11-20T17:48:14.421" v="1081" actId="478"/>
          <ac:inkMkLst>
            <pc:docMk/>
            <pc:sldMk cId="3872561009" sldId="335"/>
            <ac:inkMk id="10" creationId="{19FC3807-4CC7-467A-A4B7-81C5C3E62EB3}"/>
          </ac:inkMkLst>
        </pc:inkChg>
        <pc:inkChg chg="del">
          <ac:chgData name="오 희정" userId="583c7afc24b8d2ce" providerId="LiveId" clId="{AD38981B-3F96-43D5-877F-BFCEFFE7D51F}" dt="2019-11-20T17:48:14.421" v="1081" actId="478"/>
          <ac:inkMkLst>
            <pc:docMk/>
            <pc:sldMk cId="3872561009" sldId="335"/>
            <ac:inkMk id="11" creationId="{0361B8F6-9E14-47A9-BF35-1B397416C10E}"/>
          </ac:inkMkLst>
        </pc:inkChg>
      </pc:sldChg>
      <pc:sldChg chg="addSp delSp modSp add delAnim">
        <pc:chgData name="오 희정" userId="583c7afc24b8d2ce" providerId="LiveId" clId="{AD38981B-3F96-43D5-877F-BFCEFFE7D51F}" dt="2019-11-20T17:51:22.478" v="1337" actId="1036"/>
        <pc:sldMkLst>
          <pc:docMk/>
          <pc:sldMk cId="1224276475" sldId="336"/>
        </pc:sldMkLst>
        <pc:spChg chg="mod">
          <ac:chgData name="오 희정" userId="583c7afc24b8d2ce" providerId="LiveId" clId="{AD38981B-3F96-43D5-877F-BFCEFFE7D51F}" dt="2019-11-20T17:51:22.478" v="1337" actId="1036"/>
          <ac:spMkLst>
            <pc:docMk/>
            <pc:sldMk cId="1224276475" sldId="336"/>
            <ac:spMk id="18" creationId="{8D93E48D-149C-44AA-8C13-E54C975AFA28}"/>
          </ac:spMkLst>
        </pc:spChg>
        <pc:spChg chg="add mod">
          <ac:chgData name="오 희정" userId="583c7afc24b8d2ce" providerId="LiveId" clId="{AD38981B-3F96-43D5-877F-BFCEFFE7D51F}" dt="2019-11-20T17:42:25.638" v="725"/>
          <ac:spMkLst>
            <pc:docMk/>
            <pc:sldMk cId="1224276475" sldId="336"/>
            <ac:spMk id="19" creationId="{11FA9B77-E364-4354-8323-2A51D026ED02}"/>
          </ac:spMkLst>
        </pc:spChg>
        <pc:spChg chg="mod">
          <ac:chgData name="오 희정" userId="583c7afc24b8d2ce" providerId="LiveId" clId="{AD38981B-3F96-43D5-877F-BFCEFFE7D51F}" dt="2019-11-20T17:40:45.134" v="565" actId="20577"/>
          <ac:spMkLst>
            <pc:docMk/>
            <pc:sldMk cId="1224276475" sldId="336"/>
            <ac:spMk id="20" creationId="{00000000-0000-0000-0000-000000000000}"/>
          </ac:spMkLst>
        </pc:spChg>
        <pc:picChg chg="add mod">
          <ac:chgData name="오 희정" userId="583c7afc24b8d2ce" providerId="LiveId" clId="{AD38981B-3F96-43D5-877F-BFCEFFE7D51F}" dt="2019-11-20T17:31:19.393" v="113" actId="1035"/>
          <ac:picMkLst>
            <pc:docMk/>
            <pc:sldMk cId="1224276475" sldId="336"/>
            <ac:picMk id="3" creationId="{A698B037-BB5D-4E94-9FBE-4D2902395BBC}"/>
          </ac:picMkLst>
        </pc:picChg>
        <pc:picChg chg="del">
          <ac:chgData name="오 희정" userId="583c7afc24b8d2ce" providerId="LiveId" clId="{AD38981B-3F96-43D5-877F-BFCEFFE7D51F}" dt="2019-11-20T17:27:55.566" v="84" actId="478"/>
          <ac:picMkLst>
            <pc:docMk/>
            <pc:sldMk cId="1224276475" sldId="336"/>
            <ac:picMk id="4" creationId="{BD1049DA-9C2F-4E44-A5DE-31EC0B113006}"/>
          </ac:picMkLst>
        </pc:picChg>
        <pc:picChg chg="del">
          <ac:chgData name="오 희정" userId="583c7afc24b8d2ce" providerId="LiveId" clId="{AD38981B-3F96-43D5-877F-BFCEFFE7D51F}" dt="2019-11-20T17:27:54.886" v="83" actId="478"/>
          <ac:picMkLst>
            <pc:docMk/>
            <pc:sldMk cId="1224276475" sldId="336"/>
            <ac:picMk id="8" creationId="{7AF8BE10-EE5B-4BDB-84E1-593FB40BB9F3}"/>
          </ac:picMkLst>
        </pc:picChg>
        <pc:picChg chg="del">
          <ac:chgData name="오 희정" userId="583c7afc24b8d2ce" providerId="LiveId" clId="{AD38981B-3F96-43D5-877F-BFCEFFE7D51F}" dt="2019-11-20T17:49:19.661" v="1159" actId="478"/>
          <ac:picMkLst>
            <pc:docMk/>
            <pc:sldMk cId="1224276475" sldId="336"/>
            <ac:picMk id="21" creationId="{F05A224E-A0FA-49C6-ADEF-6068559E32BE}"/>
          </ac:picMkLst>
        </pc:picChg>
        <pc:inkChg chg="del">
          <ac:chgData name="오 희정" userId="583c7afc24b8d2ce" providerId="LiveId" clId="{AD38981B-3F96-43D5-877F-BFCEFFE7D51F}" dt="2019-11-20T17:49:19.661" v="1159" actId="478"/>
          <ac:inkMkLst>
            <pc:docMk/>
            <pc:sldMk cId="1224276475" sldId="336"/>
            <ac:inkMk id="10" creationId="{19FC3807-4CC7-467A-A4B7-81C5C3E62EB3}"/>
          </ac:inkMkLst>
        </pc:inkChg>
        <pc:inkChg chg="del">
          <ac:chgData name="오 희정" userId="583c7afc24b8d2ce" providerId="LiveId" clId="{AD38981B-3F96-43D5-877F-BFCEFFE7D51F}" dt="2019-11-20T17:49:19.661" v="1159" actId="478"/>
          <ac:inkMkLst>
            <pc:docMk/>
            <pc:sldMk cId="1224276475" sldId="336"/>
            <ac:inkMk id="11" creationId="{0361B8F6-9E14-47A9-BF35-1B397416C10E}"/>
          </ac:inkMkLst>
        </pc:inkChg>
      </pc:sldChg>
    </pc:docChg>
  </pc:docChgLst>
  <pc:docChgLst>
    <pc:chgData name="오 희정" userId="583c7afc24b8d2ce" providerId="LiveId" clId="{298092BD-5A5A-473F-A037-D8365F2E8883}"/>
    <pc:docChg chg="custSel addSld delSld modSld sldOrd">
      <pc:chgData name="오 희정" userId="583c7afc24b8d2ce" providerId="LiveId" clId="{298092BD-5A5A-473F-A037-D8365F2E8883}" dt="2019-11-20T18:31:10.953" v="543" actId="47"/>
      <pc:docMkLst>
        <pc:docMk/>
      </pc:docMkLst>
      <pc:sldChg chg="del">
        <pc:chgData name="오 희정" userId="583c7afc24b8d2ce" providerId="LiveId" clId="{298092BD-5A5A-473F-A037-D8365F2E8883}" dt="2019-11-20T18:31:00.443" v="539" actId="47"/>
        <pc:sldMkLst>
          <pc:docMk/>
          <pc:sldMk cId="1884056173" sldId="314"/>
        </pc:sldMkLst>
      </pc:sldChg>
      <pc:sldChg chg="del">
        <pc:chgData name="오 희정" userId="583c7afc24b8d2ce" providerId="LiveId" clId="{298092BD-5A5A-473F-A037-D8365F2E8883}" dt="2019-11-20T18:31:02.693" v="540" actId="47"/>
        <pc:sldMkLst>
          <pc:docMk/>
          <pc:sldMk cId="1086055375" sldId="315"/>
        </pc:sldMkLst>
      </pc:sldChg>
      <pc:sldChg chg="del">
        <pc:chgData name="오 희정" userId="583c7afc24b8d2ce" providerId="LiveId" clId="{298092BD-5A5A-473F-A037-D8365F2E8883}" dt="2019-11-20T18:30:57.627" v="538" actId="47"/>
        <pc:sldMkLst>
          <pc:docMk/>
          <pc:sldMk cId="357262814" sldId="316"/>
        </pc:sldMkLst>
      </pc:sldChg>
      <pc:sldChg chg="del">
        <pc:chgData name="오 희정" userId="583c7afc24b8d2ce" providerId="LiveId" clId="{298092BD-5A5A-473F-A037-D8365F2E8883}" dt="2019-11-20T18:31:10.953" v="543" actId="47"/>
        <pc:sldMkLst>
          <pc:docMk/>
          <pc:sldMk cId="2438478380" sldId="317"/>
        </pc:sldMkLst>
      </pc:sldChg>
      <pc:sldChg chg="del">
        <pc:chgData name="오 희정" userId="583c7afc24b8d2ce" providerId="LiveId" clId="{298092BD-5A5A-473F-A037-D8365F2E8883}" dt="2019-11-20T18:31:06.833" v="542" actId="47"/>
        <pc:sldMkLst>
          <pc:docMk/>
          <pc:sldMk cId="3264907575" sldId="321"/>
        </pc:sldMkLst>
      </pc:sldChg>
      <pc:sldChg chg="del">
        <pc:chgData name="오 희정" userId="583c7afc24b8d2ce" providerId="LiveId" clId="{298092BD-5A5A-473F-A037-D8365F2E8883}" dt="2019-11-20T18:31:04.566" v="541" actId="47"/>
        <pc:sldMkLst>
          <pc:docMk/>
          <pc:sldMk cId="3715584304" sldId="322"/>
        </pc:sldMkLst>
      </pc:sldChg>
      <pc:sldChg chg="ord">
        <pc:chgData name="오 희정" userId="583c7afc24b8d2ce" providerId="LiveId" clId="{298092BD-5A5A-473F-A037-D8365F2E8883}" dt="2019-11-20T18:30:52.081" v="537"/>
        <pc:sldMkLst>
          <pc:docMk/>
          <pc:sldMk cId="81282809" sldId="327"/>
        </pc:sldMkLst>
      </pc:sldChg>
      <pc:sldChg chg="modSp del">
        <pc:chgData name="오 희정" userId="583c7afc24b8d2ce" providerId="LiveId" clId="{298092BD-5A5A-473F-A037-D8365F2E8883}" dt="2019-11-20T18:30:38.341" v="514" actId="47"/>
        <pc:sldMkLst>
          <pc:docMk/>
          <pc:sldMk cId="421884140" sldId="328"/>
        </pc:sldMkLst>
        <pc:spChg chg="mod">
          <ac:chgData name="오 희정" userId="583c7afc24b8d2ce" providerId="LiveId" clId="{298092BD-5A5A-473F-A037-D8365F2E8883}" dt="2019-11-20T18:30:27.342" v="512" actId="1076"/>
          <ac:spMkLst>
            <pc:docMk/>
            <pc:sldMk cId="421884140" sldId="328"/>
            <ac:spMk id="8" creationId="{00000000-0000-0000-0000-000000000000}"/>
          </ac:spMkLst>
        </pc:spChg>
        <pc:spChg chg="mod">
          <ac:chgData name="오 희정" userId="583c7afc24b8d2ce" providerId="LiveId" clId="{298092BD-5A5A-473F-A037-D8365F2E8883}" dt="2019-11-20T18:30:21.089" v="511" actId="1076"/>
          <ac:spMkLst>
            <pc:docMk/>
            <pc:sldMk cId="421884140" sldId="328"/>
            <ac:spMk id="14" creationId="{00000000-0000-0000-0000-000000000000}"/>
          </ac:spMkLst>
        </pc:spChg>
      </pc:sldChg>
      <pc:sldChg chg="addSp delSp modSp add ord">
        <pc:chgData name="오 희정" userId="583c7afc24b8d2ce" providerId="LiveId" clId="{298092BD-5A5A-473F-A037-D8365F2E8883}" dt="2019-11-20T18:30:05.658" v="509" actId="1076"/>
        <pc:sldMkLst>
          <pc:docMk/>
          <pc:sldMk cId="3303167934" sldId="338"/>
        </pc:sldMkLst>
        <pc:spChg chg="add mod">
          <ac:chgData name="오 희정" userId="583c7afc24b8d2ce" providerId="LiveId" clId="{298092BD-5A5A-473F-A037-D8365F2E8883}" dt="2019-11-20T18:30:05.658" v="509" actId="1076"/>
          <ac:spMkLst>
            <pc:docMk/>
            <pc:sldMk cId="3303167934" sldId="338"/>
            <ac:spMk id="3" creationId="{C74C6FFE-9049-4E0F-836E-0BC05CA90BEF}"/>
          </ac:spMkLst>
        </pc:spChg>
        <pc:spChg chg="mod">
          <ac:chgData name="오 희정" userId="583c7afc24b8d2ce" providerId="LiveId" clId="{298092BD-5A5A-473F-A037-D8365F2E8883}" dt="2019-11-20T18:22:55.893" v="90"/>
          <ac:spMkLst>
            <pc:docMk/>
            <pc:sldMk cId="3303167934" sldId="338"/>
            <ac:spMk id="20" creationId="{00000000-0000-0000-0000-000000000000}"/>
          </ac:spMkLst>
        </pc:spChg>
        <pc:spChg chg="del">
          <ac:chgData name="오 희정" userId="583c7afc24b8d2ce" providerId="LiveId" clId="{298092BD-5A5A-473F-A037-D8365F2E8883}" dt="2019-11-20T18:23:17.142" v="91" actId="478"/>
          <ac:spMkLst>
            <pc:docMk/>
            <pc:sldMk cId="3303167934" sldId="338"/>
            <ac:spMk id="27" creationId="{00000000-0000-0000-0000-000000000000}"/>
          </ac:spMkLst>
        </pc:spChg>
        <pc:spChg chg="mod">
          <ac:chgData name="오 희정" userId="583c7afc24b8d2ce" providerId="LiveId" clId="{298092BD-5A5A-473F-A037-D8365F2E8883}" dt="2019-11-20T18:20:26.982" v="4" actId="20577"/>
          <ac:spMkLst>
            <pc:docMk/>
            <pc:sldMk cId="3303167934" sldId="338"/>
            <ac:spMk id="34" creationId="{00000000-0000-0000-0000-000000000000}"/>
          </ac:spMkLst>
        </pc:spChg>
        <pc:graphicFrameChg chg="del">
          <ac:chgData name="오 희정" userId="583c7afc24b8d2ce" providerId="LiveId" clId="{298092BD-5A5A-473F-A037-D8365F2E8883}" dt="2019-11-20T18:23:26.378" v="92" actId="478"/>
          <ac:graphicFrameMkLst>
            <pc:docMk/>
            <pc:sldMk cId="3303167934" sldId="338"/>
            <ac:graphicFrameMk id="11" creationId="{00000000-0000-0000-0000-000000000000}"/>
          </ac:graphicFrameMkLst>
        </pc:graphicFrame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2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3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4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5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6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7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8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19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21" creationId="{00000000-0000-0000-0000-000000000000}"/>
          </ac:picMkLst>
        </pc:picChg>
        <pc:picChg chg="del">
          <ac:chgData name="오 희정" userId="583c7afc24b8d2ce" providerId="LiveId" clId="{298092BD-5A5A-473F-A037-D8365F2E8883}" dt="2019-11-20T18:29:54.230" v="503" actId="478"/>
          <ac:picMkLst>
            <pc:docMk/>
            <pc:sldMk cId="3303167934" sldId="338"/>
            <ac:picMk id="28" creationId="{23EB8A43-9393-4344-8CD2-474633B19CE6}"/>
          </ac:picMkLst>
        </pc:picChg>
      </pc:sldChg>
      <pc:sldChg chg="modSp add setBg">
        <pc:chgData name="오 희정" userId="583c7afc24b8d2ce" providerId="LiveId" clId="{298092BD-5A5A-473F-A037-D8365F2E8883}" dt="2019-11-20T18:30:47.890" v="535"/>
        <pc:sldMkLst>
          <pc:docMk/>
          <pc:sldMk cId="1895912898" sldId="339"/>
        </pc:sldMkLst>
        <pc:spChg chg="mod">
          <ac:chgData name="오 희정" userId="583c7afc24b8d2ce" providerId="LiveId" clId="{298092BD-5A5A-473F-A037-D8365F2E8883}" dt="2019-11-20T18:30:47.890" v="535"/>
          <ac:spMkLst>
            <pc:docMk/>
            <pc:sldMk cId="1895912898" sldId="339"/>
            <ac:spMk id="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1-20T16:47:46.2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8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0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2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0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7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7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2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9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2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6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7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1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lchon/OSD_ga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385272"/>
            <a:ext cx="9144000" cy="3501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1533118"/>
            <a:ext cx="4752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중간 발표</a:t>
            </a:r>
            <a:endParaRPr lang="en-US" altLang="ko-KR" sz="4800" b="1" dirty="0"/>
          </a:p>
          <a:p>
            <a:pPr algn="ctr"/>
            <a:r>
              <a:rPr lang="ko-KR" altLang="en-US" sz="2000" b="1" dirty="0" err="1"/>
              <a:t>오소오세요</a:t>
            </a:r>
            <a:r>
              <a:rPr lang="ko-KR" altLang="en-US" sz="2000" b="1" dirty="0"/>
              <a:t> 팀</a:t>
            </a:r>
            <a:endParaRPr lang="ko-KR" altLang="ko-KR" sz="2000" dirty="0"/>
          </a:p>
        </p:txBody>
      </p:sp>
      <p:sp>
        <p:nvSpPr>
          <p:cNvPr id="10" name="타원 9"/>
          <p:cNvSpPr/>
          <p:nvPr/>
        </p:nvSpPr>
        <p:spPr>
          <a:xfrm>
            <a:off x="7164288" y="2671891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7544" y="2671891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51820" y="558924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</a:rPr>
              <a:t>철학과 </a:t>
            </a:r>
            <a:r>
              <a:rPr lang="en-US" altLang="ko-KR" dirty="0">
                <a:solidFill>
                  <a:schemeClr val="bg1"/>
                </a:solidFill>
              </a:rPr>
              <a:t>   2014113236 </a:t>
            </a:r>
            <a:r>
              <a:rPr lang="ko-KR" altLang="ko-KR" dirty="0">
                <a:solidFill>
                  <a:schemeClr val="bg1"/>
                </a:solidFill>
              </a:rPr>
              <a:t>지정원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2017110496 </a:t>
            </a:r>
            <a:r>
              <a:rPr lang="ko-KR" altLang="ko-KR" dirty="0">
                <a:solidFill>
                  <a:schemeClr val="bg1"/>
                </a:solidFill>
              </a:rPr>
              <a:t>오희정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2017110514 </a:t>
            </a:r>
            <a:r>
              <a:rPr lang="ko-KR" altLang="ko-KR" dirty="0">
                <a:solidFill>
                  <a:schemeClr val="bg1"/>
                </a:solidFill>
              </a:rPr>
              <a:t>이일영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즉각 효과 아이템 구현</a:t>
            </a:r>
            <a:r>
              <a:rPr lang="en-US" altLang="ko-KR" sz="2000" b="1" dirty="0"/>
              <a:t> 2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566575"/>
            <a:ext cx="4781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▶지워지는 줄에        이미지가 </a:t>
            </a:r>
            <a:endParaRPr lang="en-US" altLang="ko-KR" dirty="0"/>
          </a:p>
          <a:p>
            <a:r>
              <a:rPr lang="ko-KR" altLang="en-US" dirty="0"/>
              <a:t>   있는 블록이 포함된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  맨 밑줄이 보너스로 지워진다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▶단</a:t>
            </a:r>
            <a:r>
              <a:rPr lang="en-US" altLang="ko-KR" dirty="0"/>
              <a:t>, </a:t>
            </a:r>
            <a:r>
              <a:rPr lang="ko-KR" altLang="en-US" dirty="0"/>
              <a:t>맨 밑줄에 아이템이 있는 경우에는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기능이 작동하지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D1049DA-9C2F-4E44-A5DE-31EC0B11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07" y="1085410"/>
            <a:ext cx="3314700" cy="4495800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AF8BE10-EE5B-4BDB-84E1-593FB40BB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25" y="1085410"/>
            <a:ext cx="3314700" cy="4495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5A224E-A0FA-49C6-ADEF-6068559E32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67744" y="2348880"/>
            <a:ext cx="504056" cy="544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1EB430-CA4A-4D01-A93C-5A750B3CEBEB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맨 밑 줄 없애기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83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인벤토리 아이템 구현</a:t>
            </a:r>
            <a:r>
              <a:rPr lang="en-US" altLang="ko-KR" sz="2000" b="1" dirty="0"/>
              <a:t> 1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852936"/>
            <a:ext cx="47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▶다음으로 불러올 피스를 랜덤으로 다른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피스로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85D67-8AB1-4B1D-9125-A53FD248D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16" y="1052736"/>
            <a:ext cx="3314700" cy="4552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A434C2-1E18-41B2-8DAC-34A314E5B9B1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다음 피스 바꾸기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2488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인벤토리 아이템 구현</a:t>
            </a:r>
            <a:r>
              <a:rPr lang="en-US" altLang="ko-KR" sz="2000" b="1" dirty="0"/>
              <a:t> 2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566575"/>
            <a:ext cx="478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▶아이템 사용 시</a:t>
            </a:r>
            <a:r>
              <a:rPr lang="en-US" altLang="ko-KR" dirty="0"/>
              <a:t>, 3</a:t>
            </a:r>
            <a:r>
              <a:rPr lang="ko-KR" altLang="en-US" dirty="0"/>
              <a:t>초간 피스가 느리게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내려온다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3</a:t>
            </a:r>
            <a:r>
              <a:rPr lang="ko-KR" altLang="en-US" dirty="0"/>
              <a:t>초 뒤엔 원래 속도로 다시 돌아온다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4211FA-1588-4CA6-8C7D-32A0E7A2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314700" cy="4552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CB42AD-0D33-4C33-B975-4B6D70D1C127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피스 느리게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7256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인벤토리 아이템 구현</a:t>
            </a:r>
            <a:r>
              <a:rPr lang="en-US" altLang="ko-KR" sz="2000" b="1" dirty="0"/>
              <a:t> 3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566575"/>
            <a:ext cx="478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▶일종의 방해 아이템</a:t>
            </a:r>
            <a:r>
              <a:rPr lang="en-US" altLang="ko-KR" dirty="0"/>
              <a:t>, </a:t>
            </a:r>
            <a:r>
              <a:rPr lang="ko-KR" altLang="en-US" dirty="0"/>
              <a:t>아이템 사용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3</a:t>
            </a:r>
            <a:r>
              <a:rPr lang="ko-KR" altLang="en-US" dirty="0"/>
              <a:t>초간 피스가 빠르게 내려온다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3</a:t>
            </a:r>
            <a:r>
              <a:rPr lang="ko-KR" altLang="en-US" dirty="0"/>
              <a:t>초 뒤엔 원래 속도로 다시 돌아온다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41FFF-3A5F-49BF-8D52-FC36CE6C5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16" y="1052736"/>
            <a:ext cx="3314700" cy="4552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FB7F0E-2202-403C-A743-13BD5938D9A8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피스 빠르게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03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인벤토리 아이템 구현</a:t>
            </a:r>
            <a:r>
              <a:rPr lang="en-US" altLang="ko-KR" sz="2000" b="1" dirty="0"/>
              <a:t> 4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865710"/>
            <a:ext cx="47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▶일종의 방해 아이템</a:t>
            </a:r>
            <a:r>
              <a:rPr lang="en-US" altLang="ko-KR" dirty="0"/>
              <a:t>, </a:t>
            </a:r>
            <a:r>
              <a:rPr lang="ko-KR" altLang="en-US" dirty="0"/>
              <a:t>일정 시간 동안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먹물이 화면을 가려 게임을 방해한다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98B037-BB5D-4E94-9FBE-4D290239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314700" cy="4552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FA9B77-E364-4354-8323-2A51D026ED02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오징어 먹물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2427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372F71F-FFD6-467E-9BF8-700EAA810C9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226592" y="2058645"/>
            <a:ext cx="12292" cy="34585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C038AC-C22E-4603-B60B-59232E3314E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700651" y="2058644"/>
            <a:ext cx="36216" cy="3458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3971C1-572D-4839-99A3-F033B83A01C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267298" y="2058644"/>
            <a:ext cx="5687" cy="3458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2000" b="1" dirty="0" err="1"/>
              <a:t>Ⅳ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타임라인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진행상황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AD380-599F-49E3-AAD1-CA49C390E800}"/>
              </a:ext>
            </a:extLst>
          </p:cNvPr>
          <p:cNvSpPr/>
          <p:nvPr/>
        </p:nvSpPr>
        <p:spPr>
          <a:xfrm>
            <a:off x="1846397" y="2837654"/>
            <a:ext cx="3168347" cy="2589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인벤토리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아이템 발생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기능 구현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F61C25-01A3-40FD-BAE7-3DBE03DC133A}"/>
              </a:ext>
            </a:extLst>
          </p:cNvPr>
          <p:cNvSpPr/>
          <p:nvPr/>
        </p:nvSpPr>
        <p:spPr>
          <a:xfrm>
            <a:off x="1846396" y="2533227"/>
            <a:ext cx="2335691" cy="25630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D609B-7FC2-4D6E-931B-AC7DBF66ED39}"/>
              </a:ext>
            </a:extLst>
          </p:cNvPr>
          <p:cNvSpPr/>
          <p:nvPr/>
        </p:nvSpPr>
        <p:spPr>
          <a:xfrm>
            <a:off x="4168537" y="2529924"/>
            <a:ext cx="2047610" cy="25630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메인 메뉴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355B51-9F57-409D-8AF8-BA51B1C055C7}"/>
              </a:ext>
            </a:extLst>
          </p:cNvPr>
          <p:cNvSpPr/>
          <p:nvPr/>
        </p:nvSpPr>
        <p:spPr>
          <a:xfrm>
            <a:off x="1846396" y="3128864"/>
            <a:ext cx="4369751" cy="26171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아이템 기능 구현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6F83B7-239D-405A-A1C0-E01398D06BF6}"/>
              </a:ext>
            </a:extLst>
          </p:cNvPr>
          <p:cNvSpPr/>
          <p:nvPr/>
        </p:nvSpPr>
        <p:spPr>
          <a:xfrm>
            <a:off x="4885216" y="2825156"/>
            <a:ext cx="1342968" cy="27145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그림자 디버깅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64A513-4327-420D-BCD6-034A6A09426C}"/>
              </a:ext>
            </a:extLst>
          </p:cNvPr>
          <p:cNvSpPr/>
          <p:nvPr/>
        </p:nvSpPr>
        <p:spPr>
          <a:xfrm>
            <a:off x="1872609" y="1930489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AA3C35F-3CCA-49FF-BFA0-F53B0AB4B4C1}"/>
              </a:ext>
            </a:extLst>
          </p:cNvPr>
          <p:cNvSpPr/>
          <p:nvPr/>
        </p:nvSpPr>
        <p:spPr>
          <a:xfrm>
            <a:off x="3342178" y="1930489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55B3BC-B9CD-432A-96CD-B5B678BF4D91}"/>
              </a:ext>
            </a:extLst>
          </p:cNvPr>
          <p:cNvSpPr/>
          <p:nvPr/>
        </p:nvSpPr>
        <p:spPr>
          <a:xfrm>
            <a:off x="4831903" y="1930490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1A4715-29FB-47BE-9317-720A76B5206C}"/>
              </a:ext>
            </a:extLst>
          </p:cNvPr>
          <p:cNvSpPr/>
          <p:nvPr/>
        </p:nvSpPr>
        <p:spPr>
          <a:xfrm>
            <a:off x="1835696" y="3672997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AA55E21-CE96-4699-BFDF-A36BE585D445}"/>
              </a:ext>
            </a:extLst>
          </p:cNvPr>
          <p:cNvSpPr/>
          <p:nvPr/>
        </p:nvSpPr>
        <p:spPr>
          <a:xfrm>
            <a:off x="3321327" y="3680049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F832B2-F42E-46BB-A4AE-458D001CDD2C}"/>
              </a:ext>
            </a:extLst>
          </p:cNvPr>
          <p:cNvSpPr/>
          <p:nvPr/>
        </p:nvSpPr>
        <p:spPr>
          <a:xfrm>
            <a:off x="4788024" y="3685890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39D669E-2171-4EB0-AD08-EE313915F9C1}"/>
              </a:ext>
            </a:extLst>
          </p:cNvPr>
          <p:cNvSpPr/>
          <p:nvPr/>
        </p:nvSpPr>
        <p:spPr>
          <a:xfrm>
            <a:off x="6273655" y="3700192"/>
            <a:ext cx="1394689" cy="2563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08C26F-5E87-4FAD-8666-E7C56277AFFC}"/>
              </a:ext>
            </a:extLst>
          </p:cNvPr>
          <p:cNvSpPr/>
          <p:nvPr/>
        </p:nvSpPr>
        <p:spPr>
          <a:xfrm>
            <a:off x="4754745" y="4726661"/>
            <a:ext cx="2337535" cy="25193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타임어택화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1D4D13-7D38-4A16-B226-1D31FBB9D6FE}"/>
              </a:ext>
            </a:extLst>
          </p:cNvPr>
          <p:cNvSpPr/>
          <p:nvPr/>
        </p:nvSpPr>
        <p:spPr>
          <a:xfrm>
            <a:off x="4013934" y="4149080"/>
            <a:ext cx="2028363" cy="25630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Top10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랭킹 구현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B08EBA-1010-4941-BC70-FDF3A9279511}"/>
              </a:ext>
            </a:extLst>
          </p:cNvPr>
          <p:cNvSpPr/>
          <p:nvPr/>
        </p:nvSpPr>
        <p:spPr>
          <a:xfrm>
            <a:off x="4754745" y="4442638"/>
            <a:ext cx="2246458" cy="24198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콤보 점수 기능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3895700-D711-4EDB-9B79-0CB13BCF2AE6}"/>
              </a:ext>
            </a:extLst>
          </p:cNvPr>
          <p:cNvSpPr/>
          <p:nvPr/>
        </p:nvSpPr>
        <p:spPr>
          <a:xfrm>
            <a:off x="6094868" y="4149080"/>
            <a:ext cx="1336532" cy="26171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다듬기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AB5657-1673-403F-A1E1-5EF02DAAA5F8}"/>
              </a:ext>
            </a:extLst>
          </p:cNvPr>
          <p:cNvSpPr/>
          <p:nvPr/>
        </p:nvSpPr>
        <p:spPr>
          <a:xfrm>
            <a:off x="1846396" y="4149080"/>
            <a:ext cx="2114966" cy="25543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메인 메뉴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6CBD25-54D5-4D60-9F37-60BE21C4E857}"/>
              </a:ext>
            </a:extLst>
          </p:cNvPr>
          <p:cNvSpPr/>
          <p:nvPr/>
        </p:nvSpPr>
        <p:spPr>
          <a:xfrm>
            <a:off x="3299060" y="4442638"/>
            <a:ext cx="1401590" cy="552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비행기 방해물 구현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2EDA82-2E17-48C4-9EE1-CE80B29A9431}"/>
              </a:ext>
            </a:extLst>
          </p:cNvPr>
          <p:cNvSpPr/>
          <p:nvPr/>
        </p:nvSpPr>
        <p:spPr>
          <a:xfrm>
            <a:off x="1835696" y="4442638"/>
            <a:ext cx="1401590" cy="552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디버깅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B869C0B-3FE8-4603-926C-6892DECDC29A}"/>
              </a:ext>
            </a:extLst>
          </p:cNvPr>
          <p:cNvSpPr/>
          <p:nvPr/>
        </p:nvSpPr>
        <p:spPr>
          <a:xfrm>
            <a:off x="6306878" y="2558161"/>
            <a:ext cx="1394689" cy="8185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중간 발표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CAC4F87-DE77-4D72-A86B-0ACF160EDF5F}"/>
              </a:ext>
            </a:extLst>
          </p:cNvPr>
          <p:cNvSpPr/>
          <p:nvPr/>
        </p:nvSpPr>
        <p:spPr>
          <a:xfrm>
            <a:off x="7524328" y="4122578"/>
            <a:ext cx="1394689" cy="8185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최종 발표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873759-F0AF-4D6F-98BA-8CA33365F372}"/>
              </a:ext>
            </a:extLst>
          </p:cNvPr>
          <p:cNvSpPr txBox="1"/>
          <p:nvPr/>
        </p:nvSpPr>
        <p:spPr>
          <a:xfrm>
            <a:off x="943520" y="2496744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지정원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2BEA566-4EF9-48BE-9564-9EB1110D6EE0}"/>
              </a:ext>
            </a:extLst>
          </p:cNvPr>
          <p:cNvSpPr/>
          <p:nvPr/>
        </p:nvSpPr>
        <p:spPr>
          <a:xfrm>
            <a:off x="3296752" y="4442638"/>
            <a:ext cx="1401590" cy="55207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비행기 방해물 구현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079E9B1-955E-4EA8-A388-74B78711BF3C}"/>
              </a:ext>
            </a:extLst>
          </p:cNvPr>
          <p:cNvSpPr/>
          <p:nvPr/>
        </p:nvSpPr>
        <p:spPr>
          <a:xfrm>
            <a:off x="1833388" y="4442638"/>
            <a:ext cx="1401590" cy="55207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아이템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디버깅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14C5A5-FB93-436E-9EB4-7547419026AD}"/>
              </a:ext>
            </a:extLst>
          </p:cNvPr>
          <p:cNvSpPr txBox="1"/>
          <p:nvPr/>
        </p:nvSpPr>
        <p:spPr>
          <a:xfrm>
            <a:off x="923238" y="2813386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이일영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30553D-732B-4C81-B77D-49FE0C0701C3}"/>
              </a:ext>
            </a:extLst>
          </p:cNvPr>
          <p:cNvSpPr txBox="1"/>
          <p:nvPr/>
        </p:nvSpPr>
        <p:spPr>
          <a:xfrm>
            <a:off x="932921" y="3090446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오희정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1BB0DD-4F9F-4F5D-99DC-4FFADD3AB93B}"/>
              </a:ext>
            </a:extLst>
          </p:cNvPr>
          <p:cNvSpPr txBox="1"/>
          <p:nvPr/>
        </p:nvSpPr>
        <p:spPr>
          <a:xfrm>
            <a:off x="919874" y="4080920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지정원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DE9693-ED26-4729-8F65-A761CBAD066C}"/>
              </a:ext>
            </a:extLst>
          </p:cNvPr>
          <p:cNvSpPr txBox="1"/>
          <p:nvPr/>
        </p:nvSpPr>
        <p:spPr>
          <a:xfrm>
            <a:off x="899592" y="4397562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이일영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0602FA-1216-4F1A-8A2F-02E66890A305}"/>
              </a:ext>
            </a:extLst>
          </p:cNvPr>
          <p:cNvSpPr txBox="1"/>
          <p:nvPr/>
        </p:nvSpPr>
        <p:spPr>
          <a:xfrm>
            <a:off x="909275" y="4674622"/>
            <a:ext cx="89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오희정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완료 도장 이미지에 대한 이미지 검색결과">
            <a:extLst>
              <a:ext uri="{FF2B5EF4-FFF2-40B4-BE49-F238E27FC236}">
                <a16:creationId xmlns:a16="http://schemas.microsoft.com/office/drawing/2014/main" id="{196C1EC5-C081-4118-9CCC-83ED216B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1846">
                        <a14:foregroundMark x1="26462" y1="49154" x2="58923" y2="22154"/>
                        <a14:foregroundMark x1="58923" y1="22154" x2="71231" y2="61769"/>
                        <a14:foregroundMark x1="71231" y1="61769" x2="29308" y2="57385"/>
                        <a14:foregroundMark x1="29308" y1="57385" x2="65385" y2="78231"/>
                        <a14:foregroundMark x1="65385" y1="78231" x2="65231" y2="28308"/>
                        <a14:foregroundMark x1="65231" y1="28308" x2="53154" y2="75462"/>
                        <a14:foregroundMark x1="53154" y1="75462" x2="70308" y2="37538"/>
                        <a14:foregroundMark x1="70308" y1="37538" x2="35923" y2="10538"/>
                        <a14:foregroundMark x1="35923" y1="10538" x2="6000" y2="39154"/>
                        <a14:foregroundMark x1="6000" y1="39154" x2="38077" y2="14077"/>
                        <a14:foregroundMark x1="38077" y1="14077" x2="72923" y2="45077"/>
                        <a14:foregroundMark x1="72923" y1="45077" x2="36154" y2="71385"/>
                        <a14:foregroundMark x1="36154" y1="71385" x2="77000" y2="72308"/>
                        <a14:foregroundMark x1="77000" y1="72308" x2="89077" y2="31231"/>
                        <a14:foregroundMark x1="89077" y1="31231" x2="66846" y2="13231"/>
                        <a14:foregroundMark x1="23846" y1="55308" x2="44000" y2="38615"/>
                        <a14:foregroundMark x1="34385" y1="23692" x2="17000" y2="63000"/>
                        <a14:foregroundMark x1="17000" y1="63000" x2="20385" y2="66692"/>
                        <a14:foregroundMark x1="13308" y1="50923" x2="36154" y2="86846"/>
                        <a14:foregroundMark x1="36154" y1="86846" x2="70308" y2="85923"/>
                        <a14:foregroundMark x1="9846" y1="46538" x2="74538" y2="42462"/>
                        <a14:foregroundMark x1="74538" y1="42462" x2="37000" y2="57000"/>
                        <a14:foregroundMark x1="35231" y1="25462" x2="73462" y2="11077"/>
                        <a14:foregroundMark x1="73462" y1="11077" x2="52769" y2="14923"/>
                        <a14:foregroundMark x1="83462" y1="29000" x2="79077" y2="28077"/>
                        <a14:foregroundMark x1="84308" y1="32462" x2="52769" y2="6154"/>
                        <a14:foregroundMark x1="52769" y1="6154" x2="16154" y2="28308"/>
                        <a14:foregroundMark x1="16154" y1="28308" x2="24923" y2="70000"/>
                        <a14:foregroundMark x1="24923" y1="70000" x2="65923" y2="77923"/>
                        <a14:foregroundMark x1="65923" y1="77923" x2="91846" y2="46154"/>
                        <a14:foregroundMark x1="91846" y1="46154" x2="85231" y2="24615"/>
                        <a14:foregroundMark x1="38769" y1="24615" x2="78923" y2="31231"/>
                        <a14:foregroundMark x1="78923" y1="31231" x2="79077" y2="31615"/>
                        <a14:foregroundMark x1="30846" y1="27231" x2="18615" y2="36846"/>
                        <a14:foregroundMark x1="37000" y1="77154" x2="18615" y2="70154"/>
                        <a14:foregroundMark x1="34385" y1="27231" x2="48385" y2="25462"/>
                        <a14:foregroundMark x1="29077" y1="34231" x2="43154" y2="39462"/>
                        <a14:foregroundMark x1="30000" y1="72769" x2="30846" y2="75462"/>
                        <a14:foregroundMark x1="25615" y1="65769" x2="62923" y2="82077"/>
                        <a14:foregroundMark x1="62923" y1="82077" x2="32615" y2="73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94" y="1361899"/>
            <a:ext cx="739590" cy="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완료 도장 이미지에 대한 이미지 검색결과">
            <a:extLst>
              <a:ext uri="{FF2B5EF4-FFF2-40B4-BE49-F238E27FC236}">
                <a16:creationId xmlns:a16="http://schemas.microsoft.com/office/drawing/2014/main" id="{01F195F7-C906-4254-A943-B4527EDF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1846">
                        <a14:foregroundMark x1="26462" y1="49154" x2="58923" y2="22154"/>
                        <a14:foregroundMark x1="58923" y1="22154" x2="71231" y2="61769"/>
                        <a14:foregroundMark x1="71231" y1="61769" x2="29308" y2="57385"/>
                        <a14:foregroundMark x1="29308" y1="57385" x2="65385" y2="78231"/>
                        <a14:foregroundMark x1="65385" y1="78231" x2="65231" y2="28308"/>
                        <a14:foregroundMark x1="65231" y1="28308" x2="53154" y2="75462"/>
                        <a14:foregroundMark x1="53154" y1="75462" x2="70308" y2="37538"/>
                        <a14:foregroundMark x1="70308" y1="37538" x2="35923" y2="10538"/>
                        <a14:foregroundMark x1="35923" y1="10538" x2="6000" y2="39154"/>
                        <a14:foregroundMark x1="6000" y1="39154" x2="38077" y2="14077"/>
                        <a14:foregroundMark x1="38077" y1="14077" x2="72923" y2="45077"/>
                        <a14:foregroundMark x1="72923" y1="45077" x2="36154" y2="71385"/>
                        <a14:foregroundMark x1="36154" y1="71385" x2="77000" y2="72308"/>
                        <a14:foregroundMark x1="77000" y1="72308" x2="89077" y2="31231"/>
                        <a14:foregroundMark x1="89077" y1="31231" x2="66846" y2="13231"/>
                        <a14:foregroundMark x1="23846" y1="55308" x2="44000" y2="38615"/>
                        <a14:foregroundMark x1="34385" y1="23692" x2="17000" y2="63000"/>
                        <a14:foregroundMark x1="17000" y1="63000" x2="20385" y2="66692"/>
                        <a14:foregroundMark x1="13308" y1="50923" x2="36154" y2="86846"/>
                        <a14:foregroundMark x1="36154" y1="86846" x2="70308" y2="85923"/>
                        <a14:foregroundMark x1="9846" y1="46538" x2="74538" y2="42462"/>
                        <a14:foregroundMark x1="74538" y1="42462" x2="37000" y2="57000"/>
                        <a14:foregroundMark x1="35231" y1="25462" x2="73462" y2="11077"/>
                        <a14:foregroundMark x1="73462" y1="11077" x2="52769" y2="14923"/>
                        <a14:foregroundMark x1="83462" y1="29000" x2="79077" y2="28077"/>
                        <a14:foregroundMark x1="84308" y1="32462" x2="52769" y2="6154"/>
                        <a14:foregroundMark x1="52769" y1="6154" x2="16154" y2="28308"/>
                        <a14:foregroundMark x1="16154" y1="28308" x2="24923" y2="70000"/>
                        <a14:foregroundMark x1="24923" y1="70000" x2="65923" y2="77923"/>
                        <a14:foregroundMark x1="65923" y1="77923" x2="91846" y2="46154"/>
                        <a14:foregroundMark x1="91846" y1="46154" x2="85231" y2="24615"/>
                        <a14:foregroundMark x1="38769" y1="24615" x2="78923" y2="31231"/>
                        <a14:foregroundMark x1="78923" y1="31231" x2="79077" y2="31615"/>
                        <a14:foregroundMark x1="30846" y1="27231" x2="18615" y2="36846"/>
                        <a14:foregroundMark x1="37000" y1="77154" x2="18615" y2="70154"/>
                        <a14:foregroundMark x1="34385" y1="27231" x2="48385" y2="25462"/>
                        <a14:foregroundMark x1="29077" y1="34231" x2="43154" y2="39462"/>
                        <a14:foregroundMark x1="30000" y1="72769" x2="30846" y2="75462"/>
                        <a14:foregroundMark x1="25615" y1="65769" x2="62923" y2="82077"/>
                        <a14:foregroundMark x1="62923" y1="82077" x2="32615" y2="73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55" y="1407922"/>
            <a:ext cx="739590" cy="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완료 도장 이미지에 대한 이미지 검색결과">
            <a:extLst>
              <a:ext uri="{FF2B5EF4-FFF2-40B4-BE49-F238E27FC236}">
                <a16:creationId xmlns:a16="http://schemas.microsoft.com/office/drawing/2014/main" id="{968EED33-A21C-4841-92C6-15B5242D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1846">
                        <a14:foregroundMark x1="26462" y1="49154" x2="58923" y2="22154"/>
                        <a14:foregroundMark x1="58923" y1="22154" x2="71231" y2="61769"/>
                        <a14:foregroundMark x1="71231" y1="61769" x2="29308" y2="57385"/>
                        <a14:foregroundMark x1="29308" y1="57385" x2="65385" y2="78231"/>
                        <a14:foregroundMark x1="65385" y1="78231" x2="65231" y2="28308"/>
                        <a14:foregroundMark x1="65231" y1="28308" x2="53154" y2="75462"/>
                        <a14:foregroundMark x1="53154" y1="75462" x2="70308" y2="37538"/>
                        <a14:foregroundMark x1="70308" y1="37538" x2="35923" y2="10538"/>
                        <a14:foregroundMark x1="35923" y1="10538" x2="6000" y2="39154"/>
                        <a14:foregroundMark x1="6000" y1="39154" x2="38077" y2="14077"/>
                        <a14:foregroundMark x1="38077" y1="14077" x2="72923" y2="45077"/>
                        <a14:foregroundMark x1="72923" y1="45077" x2="36154" y2="71385"/>
                        <a14:foregroundMark x1="36154" y1="71385" x2="77000" y2="72308"/>
                        <a14:foregroundMark x1="77000" y1="72308" x2="89077" y2="31231"/>
                        <a14:foregroundMark x1="89077" y1="31231" x2="66846" y2="13231"/>
                        <a14:foregroundMark x1="23846" y1="55308" x2="44000" y2="38615"/>
                        <a14:foregroundMark x1="34385" y1="23692" x2="17000" y2="63000"/>
                        <a14:foregroundMark x1="17000" y1="63000" x2="20385" y2="66692"/>
                        <a14:foregroundMark x1="13308" y1="50923" x2="36154" y2="86846"/>
                        <a14:foregroundMark x1="36154" y1="86846" x2="70308" y2="85923"/>
                        <a14:foregroundMark x1="9846" y1="46538" x2="74538" y2="42462"/>
                        <a14:foregroundMark x1="74538" y1="42462" x2="37000" y2="57000"/>
                        <a14:foregroundMark x1="35231" y1="25462" x2="73462" y2="11077"/>
                        <a14:foregroundMark x1="73462" y1="11077" x2="52769" y2="14923"/>
                        <a14:foregroundMark x1="83462" y1="29000" x2="79077" y2="28077"/>
                        <a14:foregroundMark x1="84308" y1="32462" x2="52769" y2="6154"/>
                        <a14:foregroundMark x1="52769" y1="6154" x2="16154" y2="28308"/>
                        <a14:foregroundMark x1="16154" y1="28308" x2="24923" y2="70000"/>
                        <a14:foregroundMark x1="24923" y1="70000" x2="65923" y2="77923"/>
                        <a14:foregroundMark x1="65923" y1="77923" x2="91846" y2="46154"/>
                        <a14:foregroundMark x1="91846" y1="46154" x2="85231" y2="24615"/>
                        <a14:foregroundMark x1="38769" y1="24615" x2="78923" y2="31231"/>
                        <a14:foregroundMark x1="78923" y1="31231" x2="79077" y2="31615"/>
                        <a14:foregroundMark x1="30846" y1="27231" x2="18615" y2="36846"/>
                        <a14:foregroundMark x1="37000" y1="77154" x2="18615" y2="70154"/>
                        <a14:foregroundMark x1="34385" y1="27231" x2="48385" y2="25462"/>
                        <a14:foregroundMark x1="29077" y1="34231" x2="43154" y2="39462"/>
                        <a14:foregroundMark x1="30000" y1="72769" x2="30846" y2="75462"/>
                        <a14:foregroundMark x1="25615" y1="65769" x2="62923" y2="82077"/>
                        <a14:foregroundMark x1="62923" y1="82077" x2="32615" y2="73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02" y="1435316"/>
            <a:ext cx="739590" cy="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9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 err="1"/>
              <a:t>Ⅴ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디버깅 목표</a:t>
            </a:r>
            <a:endParaRPr lang="ko-KR" altLang="ko-KR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23" name="직사각형 22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4C6FFE-9049-4E0F-836E-0BC05CA90BEF}"/>
              </a:ext>
            </a:extLst>
          </p:cNvPr>
          <p:cNvSpPr txBox="1"/>
          <p:nvPr/>
        </p:nvSpPr>
        <p:spPr>
          <a:xfrm>
            <a:off x="427434" y="1968323"/>
            <a:ext cx="8604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로그인 시 </a:t>
            </a:r>
            <a:r>
              <a:rPr lang="en-US" altLang="ko-KR" dirty="0"/>
              <a:t>list out of Index </a:t>
            </a:r>
            <a:r>
              <a:rPr lang="ko-KR" altLang="en-US" dirty="0"/>
              <a:t>오류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깜빡거리는</a:t>
            </a:r>
            <a:r>
              <a:rPr lang="ko-KR" altLang="en-US" dirty="0"/>
              <a:t> 먹물 이미지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세로로 없애는 아이템</a:t>
            </a:r>
            <a:r>
              <a:rPr lang="en-US" altLang="ko-KR" dirty="0"/>
              <a:t>, </a:t>
            </a:r>
            <a:r>
              <a:rPr lang="ko-KR" altLang="en-US" dirty="0"/>
              <a:t>그 라인에 아이템 블록 </a:t>
            </a:r>
            <a:r>
              <a:rPr lang="ko-KR" altLang="en-US" dirty="0" err="1"/>
              <a:t>있을때</a:t>
            </a:r>
            <a:r>
              <a:rPr lang="ko-KR" altLang="en-US" dirty="0"/>
              <a:t> 아이템 지급 여부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버그 피스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세로로 붕 뜨는 </a:t>
            </a:r>
            <a:r>
              <a:rPr lang="ko-KR" altLang="en-US" dirty="0" err="1"/>
              <a:t>블럭들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블록들 마구 눌렀을 때 겹치는 현상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16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385272"/>
            <a:ext cx="9144000" cy="3501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153311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감사합니다</a:t>
            </a:r>
            <a:endParaRPr lang="en-US" altLang="ko-KR" sz="4800" b="1" dirty="0"/>
          </a:p>
        </p:txBody>
      </p:sp>
      <p:sp>
        <p:nvSpPr>
          <p:cNvPr id="10" name="타원 9"/>
          <p:cNvSpPr/>
          <p:nvPr/>
        </p:nvSpPr>
        <p:spPr>
          <a:xfrm>
            <a:off x="7164288" y="2671891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7544" y="2671891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51820" y="558924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</a:rPr>
              <a:t>철학과 </a:t>
            </a:r>
            <a:r>
              <a:rPr lang="en-US" altLang="ko-KR" dirty="0">
                <a:solidFill>
                  <a:schemeClr val="bg1"/>
                </a:solidFill>
              </a:rPr>
              <a:t>   2014113236 </a:t>
            </a:r>
            <a:r>
              <a:rPr lang="ko-KR" altLang="ko-KR" dirty="0">
                <a:solidFill>
                  <a:schemeClr val="bg1"/>
                </a:solidFill>
              </a:rPr>
              <a:t>지정원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2017110496 </a:t>
            </a:r>
            <a:r>
              <a:rPr lang="ko-KR" altLang="ko-KR" dirty="0">
                <a:solidFill>
                  <a:schemeClr val="bg1"/>
                </a:solidFill>
              </a:rPr>
              <a:t>오희정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2017110514 </a:t>
            </a:r>
            <a:r>
              <a:rPr lang="ko-KR" altLang="ko-KR" dirty="0">
                <a:solidFill>
                  <a:schemeClr val="bg1"/>
                </a:solidFill>
              </a:rPr>
              <a:t>이일영</a:t>
            </a:r>
          </a:p>
        </p:txBody>
      </p:sp>
    </p:spTree>
    <p:extLst>
      <p:ext uri="{BB962C8B-B14F-4D97-AF65-F5344CB8AC3E}">
        <p14:creationId xmlns:p14="http://schemas.microsoft.com/office/powerpoint/2010/main" val="18959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Ⅰ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기존 프로젝트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 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1EC5976-E99E-41A4-BD32-06A0C874A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02" y="1127167"/>
            <a:ext cx="3280470" cy="43900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576" y="2348880"/>
            <a:ext cx="4616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alchon</a:t>
            </a:r>
            <a:r>
              <a:rPr lang="en-US" altLang="ko-KR" dirty="0"/>
              <a:t>/</a:t>
            </a:r>
            <a:r>
              <a:rPr lang="en-US" altLang="ko-KR" dirty="0" err="1"/>
              <a:t>OSD_game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https://github.com/alchon/OSD_game</a:t>
            </a:r>
            <a:r>
              <a:rPr lang="en-US" altLang="ko-KR" dirty="0"/>
              <a:t>)</a:t>
            </a:r>
          </a:p>
          <a:p>
            <a:endParaRPr lang="ko-KR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Board.py(331 lines) -&gt; (457 lines)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Tetris.py(108 lines) -&gt; (113 lines)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Piece.py(67 lines) -&gt; (173 lines)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en-US" dirty="0"/>
              <a:t>▶그림자가 이상한 곳에 생기는 버그 발견</a:t>
            </a:r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 err="1"/>
              <a:t>Ⅱ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계획 수정</a:t>
            </a:r>
            <a:r>
              <a:rPr lang="ko-KR" altLang="ko-KR" sz="2000" b="1" dirty="0"/>
              <a:t> 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8" name="직사각형 7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F07CFD-E89D-4F0D-8165-387D7F78224D}"/>
              </a:ext>
            </a:extLst>
          </p:cNvPr>
          <p:cNvSpPr/>
          <p:nvPr/>
        </p:nvSpPr>
        <p:spPr>
          <a:xfrm>
            <a:off x="-220638" y="1533042"/>
            <a:ext cx="4576614" cy="356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타임 어택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날아가는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비행기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랭킹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아이템 샵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및 아이템 샵 인벤토리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게임 아이템 </a:t>
            </a:r>
            <a:r>
              <a:rPr lang="ko-KR" altLang="en-US" dirty="0" err="1"/>
              <a:t>인벤토리</a:t>
            </a:r>
            <a:endParaRPr lang="en-US" altLang="ko-KR" dirty="0"/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아이템의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endParaRPr lang="en-US" altLang="ko-KR" dirty="0"/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ko-KR" altLang="en-US" dirty="0"/>
              <a:t>□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2P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모드 구현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 □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블록 위 아이템 및 코인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E95E67-CE4B-49EC-9803-EE4449E4593E}"/>
              </a:ext>
            </a:extLst>
          </p:cNvPr>
          <p:cNvSpPr/>
          <p:nvPr/>
        </p:nvSpPr>
        <p:spPr>
          <a:xfrm>
            <a:off x="4283968" y="1752408"/>
            <a:ext cx="4660465" cy="3044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타임 어택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날아가는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비행기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랭킹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게임 아이템 </a:t>
            </a:r>
            <a:r>
              <a:rPr lang="ko-KR" altLang="en-US" dirty="0" err="1"/>
              <a:t>인벤토리</a:t>
            </a:r>
            <a:endParaRPr lang="en-US" altLang="ko-KR" dirty="0"/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아이템의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 □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블록 위 랜덤 아이템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□ 콤보 점수 기능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19E9BF5-B0EF-4744-8B43-AF50B6EF5C62}"/>
              </a:ext>
            </a:extLst>
          </p:cNvPr>
          <p:cNvSpPr/>
          <p:nvPr/>
        </p:nvSpPr>
        <p:spPr>
          <a:xfrm>
            <a:off x="4283968" y="2936566"/>
            <a:ext cx="612180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5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9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Ⅱ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계획 수정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4118CB-6C9D-4328-A1DC-1066D5F28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8" r="7476"/>
          <a:stretch/>
        </p:blipFill>
        <p:spPr>
          <a:xfrm>
            <a:off x="-51484" y="1236822"/>
            <a:ext cx="9231996" cy="52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메뉴 구현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512160" y="2036096"/>
            <a:ext cx="4781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▶메뉴 구성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가입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  <a:r>
              <a:rPr lang="en-US" altLang="ko-KR" dirty="0"/>
              <a:t>/1~10</a:t>
            </a:r>
            <a:r>
              <a:rPr lang="ko-KR" altLang="en-US" dirty="0"/>
              <a:t>위 순위보기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도움말</a:t>
            </a:r>
            <a:r>
              <a:rPr lang="en-US" altLang="ko-KR" dirty="0"/>
              <a:t>/</a:t>
            </a:r>
            <a:r>
              <a:rPr lang="ko-KR" altLang="en-US" dirty="0"/>
              <a:t>사운드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▶마우스 </a:t>
            </a:r>
            <a:r>
              <a:rPr lang="en-US" altLang="ko-KR" dirty="0"/>
              <a:t>&amp; </a:t>
            </a:r>
            <a:r>
              <a:rPr lang="ko-KR" altLang="en-US" dirty="0"/>
              <a:t>키보드 이용하여 조작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▶모든 메뉴는 </a:t>
            </a:r>
            <a:endParaRPr lang="en-US" altLang="ko-KR" dirty="0"/>
          </a:p>
          <a:p>
            <a:r>
              <a:rPr lang="ko-KR" altLang="en-US" dirty="0"/>
              <a:t>우측 상단 화살표를 누르면</a:t>
            </a:r>
            <a:endParaRPr lang="en-US" altLang="ko-KR" dirty="0"/>
          </a:p>
          <a:p>
            <a:r>
              <a:rPr lang="ko-KR" altLang="en-US" dirty="0"/>
              <a:t>상위 메뉴로 이동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415199"/>
            <a:ext cx="4480957" cy="36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계정 생성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574992" y="1990730"/>
            <a:ext cx="478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▶아이디와 비밀번호를 입력하고 </a:t>
            </a:r>
            <a:endParaRPr lang="en-US" altLang="ko-KR" dirty="0"/>
          </a:p>
          <a:p>
            <a:r>
              <a:rPr lang="ko-KR" altLang="en-US" dirty="0"/>
              <a:t>저장하면 </a:t>
            </a:r>
            <a:r>
              <a:rPr lang="en-US" altLang="ko-KR" dirty="0"/>
              <a:t>account.txt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아이디 비밀번호 스코어</a:t>
            </a:r>
            <a:r>
              <a:rPr lang="en-US" altLang="ko-KR" dirty="0"/>
              <a:t>‘</a:t>
            </a:r>
            <a:r>
              <a:rPr lang="ko-KR" altLang="en-US" dirty="0"/>
              <a:t>형식으로 </a:t>
            </a:r>
            <a:endParaRPr lang="en-US" altLang="ko-KR" dirty="0"/>
          </a:p>
          <a:p>
            <a:r>
              <a:rPr lang="ko-KR" altLang="en-US" dirty="0"/>
              <a:t>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▶모든 계정의 기본 스코어는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으로 초기화된다</a:t>
            </a:r>
            <a:r>
              <a:rPr lang="en-US" altLang="ko-KR" dirty="0"/>
              <a:t>.</a:t>
            </a:r>
          </a:p>
        </p:txBody>
      </p:sp>
      <p:pic>
        <p:nvPicPr>
          <p:cNvPr id="2" name="bandicam 2019-11-21 12-36-49-4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55412" y="1349039"/>
            <a:ext cx="4165028" cy="3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계정 로그인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13782" y="2078849"/>
            <a:ext cx="4781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▶아이디와 비밀번호를 입력 후 </a:t>
            </a:r>
            <a:endParaRPr lang="en-US" altLang="ko-KR" dirty="0"/>
          </a:p>
          <a:p>
            <a:r>
              <a:rPr lang="en-US" altLang="ko-KR" dirty="0"/>
              <a:t>LOGIN</a:t>
            </a:r>
            <a:r>
              <a:rPr lang="ko-KR" altLang="en-US" dirty="0"/>
              <a:t>을 누른다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LOGIN </a:t>
            </a:r>
            <a:r>
              <a:rPr lang="ko-KR" altLang="en-US" dirty="0"/>
              <a:t>성공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endParaRPr lang="en-US" altLang="ko-KR" dirty="0"/>
          </a:p>
          <a:p>
            <a:r>
              <a:rPr lang="ko-KR" altLang="en-US" dirty="0"/>
              <a:t>게임 진행 시</a:t>
            </a:r>
            <a:endParaRPr lang="en-US" altLang="ko-KR" dirty="0"/>
          </a:p>
          <a:p>
            <a:r>
              <a:rPr lang="ko-KR" altLang="en-US" dirty="0"/>
              <a:t>화면 상단에 계정 아이디가 표시되고</a:t>
            </a:r>
            <a:endParaRPr lang="en-US" altLang="ko-KR" dirty="0"/>
          </a:p>
          <a:p>
            <a:r>
              <a:rPr lang="ko-KR" altLang="en-US" dirty="0"/>
              <a:t>해당 계정에 점수가 기록된다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792" y="1358331"/>
            <a:ext cx="4320480" cy="34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인벤토리 구현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070ADDD-CB34-4D7A-B56E-724FFF50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86107"/>
            <a:ext cx="3279412" cy="4447938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834F82D-5743-419E-B037-3591C2CD6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86107"/>
            <a:ext cx="3343257" cy="45345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13782" y="2078849"/>
            <a:ext cx="4781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▶인벤토리는 지워지는 줄의 물음표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블록의 개수에 맞춰 아이템이 들어간다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3</a:t>
            </a:r>
            <a:r>
              <a:rPr lang="ko-KR" altLang="en-US" dirty="0"/>
              <a:t>칸이 다 채워져 있을 때는 더 이상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들어가지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Z</a:t>
            </a:r>
            <a:r>
              <a:rPr lang="ko-KR" altLang="en-US" dirty="0"/>
              <a:t>키를 누르면 앞에서부터 아이템부터</a:t>
            </a:r>
            <a:endParaRPr lang="en-US" altLang="ko-KR" dirty="0"/>
          </a:p>
          <a:p>
            <a:r>
              <a:rPr lang="ko-KR" altLang="en-US" dirty="0"/>
              <a:t>  사라진다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5C042-C1F0-4074-959C-63A5C4B03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33502"/>
            <a:ext cx="432048" cy="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71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/>
              <a:t>Ⅲ</a:t>
            </a:r>
            <a:r>
              <a:rPr lang="en-US" altLang="ko-KR" sz="2000" b="1"/>
              <a:t>. </a:t>
            </a:r>
            <a:r>
              <a:rPr lang="ko-KR" altLang="en-US" sz="2000" b="1"/>
              <a:t>즉각 효과 아이템 구현</a:t>
            </a:r>
            <a:r>
              <a:rPr lang="en-US" altLang="ko-KR" sz="2000" b="1"/>
              <a:t> 1</a:t>
            </a:r>
            <a:endParaRPr lang="ko-KR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93E48D-149C-44AA-8C13-E54C975AFA28}"/>
              </a:ext>
            </a:extLst>
          </p:cNvPr>
          <p:cNvSpPr txBox="1"/>
          <p:nvPr/>
        </p:nvSpPr>
        <p:spPr>
          <a:xfrm>
            <a:off x="427434" y="2758277"/>
            <a:ext cx="4781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▶지워지는 줄에       이미지가 있는</a:t>
            </a:r>
            <a:endParaRPr lang="en-US" altLang="ko-KR" dirty="0"/>
          </a:p>
          <a:p>
            <a:r>
              <a:rPr lang="ko-KR" altLang="en-US" dirty="0"/>
              <a:t>블록이 포함된 경우</a:t>
            </a:r>
            <a:r>
              <a:rPr lang="en-US" altLang="ko-KR" dirty="0"/>
              <a:t>, </a:t>
            </a:r>
            <a:r>
              <a:rPr lang="ko-KR" altLang="en-US" dirty="0"/>
              <a:t>그 블록의 세로줄도</a:t>
            </a:r>
            <a:endParaRPr lang="en-US" altLang="ko-KR" dirty="0"/>
          </a:p>
          <a:p>
            <a:r>
              <a:rPr lang="ko-KR" altLang="en-US" dirty="0"/>
              <a:t>함께 지워진다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A84DB6-4E28-4A39-8A8B-8E48A569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26" y="1085410"/>
            <a:ext cx="3314700" cy="44958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9C9A2C-048E-4EF3-BECE-59CFD2A536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6829" y="2605884"/>
            <a:ext cx="458912" cy="463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5BAA239-B299-4A97-88B6-E7C1A0F111BC}"/>
                  </a:ext>
                </a:extLst>
              </p14:cNvPr>
              <p14:cNvContentPartPr/>
              <p14:nvPr/>
            </p14:nvContentPartPr>
            <p14:xfrm>
              <a:off x="-1592567" y="118160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5BAA239-B299-4A97-88B6-E7C1A0F111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10567" y="1145601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12847F5-8C66-4930-9070-F50BE8DF6142}"/>
              </a:ext>
            </a:extLst>
          </p:cNvPr>
          <p:cNvSpPr txBox="1"/>
          <p:nvPr/>
        </p:nvSpPr>
        <p:spPr>
          <a:xfrm>
            <a:off x="427434" y="1228690"/>
            <a:ext cx="37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/>
              <a:t>세로로 없애기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3908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811</Words>
  <Application>Microsoft Office PowerPoint</Application>
  <PresentationFormat>화면 슬라이드 쇼(4:3)</PresentationFormat>
  <Paragraphs>200</Paragraphs>
  <Slides>17</Slides>
  <Notes>17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나눔바른고딕OTF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이일영</cp:lastModifiedBy>
  <cp:revision>67</cp:revision>
  <dcterms:created xsi:type="dcterms:W3CDTF">2016-11-03T20:47:04Z</dcterms:created>
  <dcterms:modified xsi:type="dcterms:W3CDTF">2019-11-21T03:57:05Z</dcterms:modified>
</cp:coreProperties>
</file>