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56" r:id="rId4"/>
    <p:sldId id="258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94069A-C3FE-4EC2-B504-B438E96C4A53}" v="57" dt="2020-03-19T07:10:28.2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13" y="29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m JinSeop" userId="c40f7fbe82cfb90a" providerId="LiveId" clId="{AC94069A-C3FE-4EC2-B504-B438E96C4A53}"/>
    <pc:docChg chg="undo custSel modSld">
      <pc:chgData name="Im JinSeop" userId="c40f7fbe82cfb90a" providerId="LiveId" clId="{AC94069A-C3FE-4EC2-B504-B438E96C4A53}" dt="2020-03-19T07:10:28.283" v="572"/>
      <pc:docMkLst>
        <pc:docMk/>
      </pc:docMkLst>
      <pc:sldChg chg="modSp mod">
        <pc:chgData name="Im JinSeop" userId="c40f7fbe82cfb90a" providerId="LiveId" clId="{AC94069A-C3FE-4EC2-B504-B438E96C4A53}" dt="2020-03-19T07:02:54.182" v="257" actId="20577"/>
        <pc:sldMkLst>
          <pc:docMk/>
          <pc:sldMk cId="0" sldId="256"/>
        </pc:sldMkLst>
        <pc:graphicFrameChg chg="mod modGraphic">
          <ac:chgData name="Im JinSeop" userId="c40f7fbe82cfb90a" providerId="LiveId" clId="{AC94069A-C3FE-4EC2-B504-B438E96C4A53}" dt="2020-03-19T07:02:54.182" v="257" actId="20577"/>
          <ac:graphicFrameMkLst>
            <pc:docMk/>
            <pc:sldMk cId="0" sldId="256"/>
            <ac:graphicFrameMk id="5" creationId="{00000000-0000-0000-0000-000000000000}"/>
          </ac:graphicFrameMkLst>
        </pc:graphicFrameChg>
      </pc:sldChg>
      <pc:sldChg chg="modSp mod">
        <pc:chgData name="Im JinSeop" userId="c40f7fbe82cfb90a" providerId="LiveId" clId="{AC94069A-C3FE-4EC2-B504-B438E96C4A53}" dt="2020-03-19T07:10:28.283" v="572"/>
        <pc:sldMkLst>
          <pc:docMk/>
          <pc:sldMk cId="0" sldId="257"/>
        </pc:sldMkLst>
        <pc:spChg chg="mod">
          <ac:chgData name="Im JinSeop" userId="c40f7fbe82cfb90a" providerId="LiveId" clId="{AC94069A-C3FE-4EC2-B504-B438E96C4A53}" dt="2020-03-19T07:10:28.283" v="572"/>
          <ac:spMkLst>
            <pc:docMk/>
            <pc:sldMk cId="0" sldId="257"/>
            <ac:spMk id="2" creationId="{00000000-0000-0000-0000-000000000000}"/>
          </ac:spMkLst>
        </pc:spChg>
        <pc:spChg chg="mod">
          <ac:chgData name="Im JinSeop" userId="c40f7fbe82cfb90a" providerId="LiveId" clId="{AC94069A-C3FE-4EC2-B504-B438E96C4A53}" dt="2020-03-19T06:58:41.195" v="132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Im JinSeop" userId="c40f7fbe82cfb90a" providerId="LiveId" clId="{AC94069A-C3FE-4EC2-B504-B438E96C4A53}" dt="2020-03-19T07:07:12.250" v="569"/>
        <pc:sldMkLst>
          <pc:docMk/>
          <pc:sldMk cId="3576029595" sldId="258"/>
        </pc:sldMkLst>
        <pc:graphicFrameChg chg="mod modGraphic">
          <ac:chgData name="Im JinSeop" userId="c40f7fbe82cfb90a" providerId="LiveId" clId="{AC94069A-C3FE-4EC2-B504-B438E96C4A53}" dt="2020-03-19T07:07:12.250" v="569"/>
          <ac:graphicFrameMkLst>
            <pc:docMk/>
            <pc:sldMk cId="3576029595" sldId="258"/>
            <ac:graphicFrameMk id="5" creationId="{00000000-0000-0000-0000-000000000000}"/>
          </ac:graphicFrameMkLst>
        </pc:graphicFrameChg>
      </pc:sldChg>
      <pc:sldChg chg="modSp mod">
        <pc:chgData name="Im JinSeop" userId="c40f7fbe82cfb90a" providerId="LiveId" clId="{AC94069A-C3FE-4EC2-B504-B438E96C4A53}" dt="2020-03-19T07:07:26.680" v="571" actId="27636"/>
        <pc:sldMkLst>
          <pc:docMk/>
          <pc:sldMk cId="0" sldId="260"/>
        </pc:sldMkLst>
        <pc:spChg chg="mod">
          <ac:chgData name="Im JinSeop" userId="c40f7fbe82cfb90a" providerId="LiveId" clId="{AC94069A-C3FE-4EC2-B504-B438E96C4A53}" dt="2020-03-19T07:07:26.680" v="571" actId="27636"/>
          <ac:spMkLst>
            <pc:docMk/>
            <pc:sldMk cId="0" sldId="260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B74783D-3FFA-473D-A014-933151F3EEA6}" type="datetimeFigureOut">
              <a:rPr lang="ko-KR" altLang="en-US" smtClean="0"/>
              <a:pPr/>
              <a:t>2020-03-19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D9EB7E0-2384-4BDB-830F-43214A80C3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783D-3FFA-473D-A014-933151F3EEA6}" type="datetimeFigureOut">
              <a:rPr lang="ko-KR" altLang="en-US" smtClean="0"/>
              <a:pPr/>
              <a:t>2020-03-19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B7E0-2384-4BDB-830F-43214A80C3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783D-3FFA-473D-A014-933151F3EEA6}" type="datetimeFigureOut">
              <a:rPr lang="ko-KR" altLang="en-US" smtClean="0"/>
              <a:pPr/>
              <a:t>2020-03-19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B7E0-2384-4BDB-830F-43214A80C3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783D-3FFA-473D-A014-933151F3EEA6}" type="datetimeFigureOut">
              <a:rPr lang="ko-KR" altLang="en-US" smtClean="0"/>
              <a:pPr/>
              <a:t>2020-03-19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B7E0-2384-4BDB-830F-43214A80C3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B74783D-3FFA-473D-A014-933151F3EEA6}" type="datetimeFigureOut">
              <a:rPr lang="ko-KR" altLang="en-US" smtClean="0"/>
              <a:pPr/>
              <a:t>2020-03-19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D9EB7E0-2384-4BDB-830F-43214A80C3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783D-3FFA-473D-A014-933151F3EEA6}" type="datetimeFigureOut">
              <a:rPr lang="ko-KR" altLang="en-US" smtClean="0"/>
              <a:pPr/>
              <a:t>2020-03-19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B7E0-2384-4BDB-830F-43214A80C3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783D-3FFA-473D-A014-933151F3EEA6}" type="datetimeFigureOut">
              <a:rPr lang="ko-KR" altLang="en-US" smtClean="0"/>
              <a:pPr/>
              <a:t>2020-03-19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B7E0-2384-4BDB-830F-43214A80C3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783D-3FFA-473D-A014-933151F3EEA6}" type="datetimeFigureOut">
              <a:rPr lang="ko-KR" altLang="en-US" smtClean="0"/>
              <a:pPr/>
              <a:t>2020-03-19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B7E0-2384-4BDB-830F-43214A80C3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783D-3FFA-473D-A014-933151F3EEA6}" type="datetimeFigureOut">
              <a:rPr lang="ko-KR" altLang="en-US" smtClean="0"/>
              <a:pPr/>
              <a:t>2020-03-19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B7E0-2384-4BDB-830F-43214A80C3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783D-3FFA-473D-A014-933151F3EEA6}" type="datetimeFigureOut">
              <a:rPr lang="ko-KR" altLang="en-US" smtClean="0"/>
              <a:pPr/>
              <a:t>2020-03-19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B7E0-2384-4BDB-830F-43214A80C3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783D-3FFA-473D-A014-933151F3EEA6}" type="datetimeFigureOut">
              <a:rPr lang="ko-KR" altLang="en-US" smtClean="0"/>
              <a:pPr/>
              <a:t>2020-03-19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B7E0-2384-4BDB-830F-43214A80C3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B74783D-3FFA-473D-A014-933151F3EEA6}" type="datetimeFigureOut">
              <a:rPr lang="ko-KR" altLang="en-US" smtClean="0"/>
              <a:pPr/>
              <a:t>2020-03-19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D9EB7E0-2384-4BDB-830F-43214A80C3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1124744"/>
            <a:ext cx="7722096" cy="1800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산학협력 프로젝트 주제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ko-KR" altLang="en-US" dirty="0"/>
              <a:t>인공지능 영화추천 </a:t>
            </a:r>
            <a:r>
              <a:rPr lang="ko-KR" altLang="en-US" dirty="0" err="1"/>
              <a:t>챗봇</a:t>
            </a:r>
            <a:r>
              <a:rPr lang="ko-KR" altLang="en-US" dirty="0"/>
              <a:t> 서비스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67072" y="3725032"/>
            <a:ext cx="6858000" cy="2160240"/>
          </a:xfrm>
        </p:spPr>
        <p:txBody>
          <a:bodyPr>
            <a:normAutofit fontScale="85000" lnSpcReduction="20000"/>
          </a:bodyPr>
          <a:lstStyle/>
          <a:p>
            <a:endParaRPr lang="en-US" altLang="ko-KR" dirty="0"/>
          </a:p>
          <a:p>
            <a:r>
              <a:rPr lang="ko-KR" altLang="en-US" dirty="0" err="1"/>
              <a:t>업체명</a:t>
            </a:r>
            <a:r>
              <a:rPr lang="en-US" altLang="ko-KR" dirty="0"/>
              <a:t>: (</a:t>
            </a:r>
            <a:r>
              <a:rPr lang="ko-KR" altLang="en-US" dirty="0"/>
              <a:t>사</a:t>
            </a:r>
            <a:r>
              <a:rPr lang="en-US" altLang="ko-KR" dirty="0"/>
              <a:t>)</a:t>
            </a:r>
            <a:r>
              <a:rPr lang="ko-KR" altLang="en-US" dirty="0"/>
              <a:t>한국정보통신기술협회</a:t>
            </a:r>
            <a:endParaRPr lang="en-US" altLang="ko-KR" dirty="0"/>
          </a:p>
          <a:p>
            <a:r>
              <a:rPr lang="ko-KR" altLang="en-US" dirty="0"/>
              <a:t>산학협력 운영 책임자</a:t>
            </a:r>
            <a:r>
              <a:rPr lang="en-US" altLang="ko-KR" dirty="0"/>
              <a:t>: </a:t>
            </a:r>
            <a:r>
              <a:rPr lang="ko-KR" altLang="en-US" dirty="0"/>
              <a:t>김가연 연구원</a:t>
            </a:r>
            <a:endParaRPr lang="en-US" altLang="ko-KR" dirty="0"/>
          </a:p>
          <a:p>
            <a:r>
              <a:rPr lang="ko-KR" altLang="en-US" dirty="0"/>
              <a:t>연락처</a:t>
            </a:r>
            <a:r>
              <a:rPr lang="en-US" altLang="ko-KR" dirty="0"/>
              <a:t>: 02-2290-1402</a:t>
            </a:r>
          </a:p>
          <a:p>
            <a:endParaRPr lang="en-US" altLang="ko-KR" dirty="0"/>
          </a:p>
          <a:p>
            <a:r>
              <a:rPr lang="ko-KR" altLang="en-US" dirty="0"/>
              <a:t>프로젝트 담당자</a:t>
            </a:r>
            <a:r>
              <a:rPr lang="en-US" altLang="ko-KR" dirty="0"/>
              <a:t>(</a:t>
            </a:r>
            <a:r>
              <a:rPr lang="ko-KR" altLang="en-US" dirty="0" err="1"/>
              <a:t>멘토</a:t>
            </a:r>
            <a:r>
              <a:rPr lang="en-US" altLang="ko-KR" dirty="0"/>
              <a:t>): </a:t>
            </a:r>
            <a:r>
              <a:rPr lang="ko-KR" altLang="en-US" dirty="0"/>
              <a:t>임진섭</a:t>
            </a:r>
            <a:endParaRPr lang="en-US" altLang="ko-KR" dirty="0"/>
          </a:p>
          <a:p>
            <a:r>
              <a:rPr lang="ko-KR" altLang="en-US" dirty="0"/>
              <a:t>프로젝트 담당자 연락처</a:t>
            </a:r>
            <a:r>
              <a:rPr lang="en-US" altLang="ko-KR" dirty="0"/>
              <a:t>:010-5161-7712)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회사소개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900" dirty="0"/>
              <a:t>법률 </a:t>
            </a:r>
            <a:r>
              <a:rPr lang="ko-KR" altLang="en-US" sz="1900" b="1" dirty="0"/>
              <a:t>제</a:t>
            </a:r>
            <a:r>
              <a:rPr lang="en-US" altLang="ko-KR" sz="1900" b="1" dirty="0"/>
              <a:t>4500</a:t>
            </a:r>
            <a:r>
              <a:rPr lang="ko-KR" altLang="en-US" sz="1900" b="1" dirty="0"/>
              <a:t>호</a:t>
            </a:r>
            <a:r>
              <a:rPr lang="ko-KR" altLang="en-US" sz="1900" dirty="0"/>
              <a:t>로 제정된 기술사법 제</a:t>
            </a:r>
            <a:r>
              <a:rPr lang="en-US" altLang="ko-KR" sz="1900" dirty="0"/>
              <a:t>3</a:t>
            </a:r>
            <a:r>
              <a:rPr lang="ko-KR" altLang="en-US" sz="1900" dirty="0"/>
              <a:t>조에 의하면 기술사는 과학기술에 관한 전문적인 응용능력을 필요로 하는 사항에 대하여 계획</a:t>
            </a:r>
            <a:r>
              <a:rPr lang="en-US" altLang="ko-KR" sz="1900" dirty="0"/>
              <a:t>, </a:t>
            </a:r>
            <a:r>
              <a:rPr lang="ko-KR" altLang="en-US" sz="1900" dirty="0"/>
              <a:t>연구</a:t>
            </a:r>
            <a:r>
              <a:rPr lang="en-US" altLang="ko-KR" sz="1900" dirty="0"/>
              <a:t>, </a:t>
            </a:r>
            <a:r>
              <a:rPr lang="ko-KR" altLang="en-US" sz="1900" dirty="0"/>
              <a:t>설계</a:t>
            </a:r>
            <a:r>
              <a:rPr lang="en-US" altLang="ko-KR" sz="1900" dirty="0"/>
              <a:t>, </a:t>
            </a:r>
            <a:r>
              <a:rPr lang="ko-KR" altLang="en-US" sz="1900" dirty="0"/>
              <a:t>분석</a:t>
            </a:r>
            <a:r>
              <a:rPr lang="en-US" altLang="ko-KR" sz="1900" dirty="0"/>
              <a:t>, </a:t>
            </a:r>
            <a:r>
              <a:rPr lang="ko-KR" altLang="en-US" sz="1900" dirty="0"/>
              <a:t>조사</a:t>
            </a:r>
            <a:r>
              <a:rPr lang="en-US" altLang="ko-KR" sz="1900" dirty="0"/>
              <a:t>, </a:t>
            </a:r>
            <a:r>
              <a:rPr lang="ko-KR" altLang="en-US" sz="1900" dirty="0"/>
              <a:t>시험</a:t>
            </a:r>
            <a:r>
              <a:rPr lang="en-US" altLang="ko-KR" sz="1900" dirty="0"/>
              <a:t>, </a:t>
            </a:r>
            <a:r>
              <a:rPr lang="ko-KR" altLang="en-US" sz="1900" dirty="0"/>
              <a:t>시공</a:t>
            </a:r>
            <a:r>
              <a:rPr lang="en-US" altLang="ko-KR" sz="1900" dirty="0"/>
              <a:t>, </a:t>
            </a:r>
            <a:r>
              <a:rPr lang="ko-KR" altLang="en-US" sz="1900" dirty="0"/>
              <a:t>감리</a:t>
            </a:r>
            <a:r>
              <a:rPr lang="en-US" altLang="ko-KR" sz="1900" dirty="0"/>
              <a:t>, </a:t>
            </a:r>
            <a:r>
              <a:rPr lang="ko-KR" altLang="en-US" sz="1900" dirty="0"/>
              <a:t>평가</a:t>
            </a:r>
            <a:r>
              <a:rPr lang="en-US" altLang="ko-KR" sz="1900" dirty="0"/>
              <a:t>, </a:t>
            </a:r>
            <a:r>
              <a:rPr lang="ko-KR" altLang="en-US" sz="1900" dirty="0"/>
              <a:t>진단</a:t>
            </a:r>
            <a:r>
              <a:rPr lang="en-US" altLang="ko-KR" sz="1900" dirty="0"/>
              <a:t>, </a:t>
            </a:r>
            <a:r>
              <a:rPr lang="ko-KR" altLang="en-US" sz="1900" dirty="0"/>
              <a:t>사업관리</a:t>
            </a:r>
            <a:r>
              <a:rPr lang="en-US" altLang="ko-KR" sz="1900" dirty="0"/>
              <a:t>, </a:t>
            </a:r>
            <a:r>
              <a:rPr lang="ko-KR" altLang="en-US" sz="1900" dirty="0"/>
              <a:t>기술판단</a:t>
            </a:r>
            <a:r>
              <a:rPr lang="en-US" altLang="ko-KR" sz="1900" dirty="0"/>
              <a:t>, </a:t>
            </a:r>
            <a:r>
              <a:rPr lang="ko-KR" altLang="en-US" sz="1900" dirty="0"/>
              <a:t>기술중재 또는 이에 관한 기술자문과 기술지도를 그 직무로 합니다</a:t>
            </a:r>
            <a:r>
              <a:rPr lang="en-US" altLang="ko-KR" sz="1900" dirty="0"/>
              <a:t>.</a:t>
            </a:r>
          </a:p>
          <a:p>
            <a:pPr marL="0" indent="0">
              <a:buNone/>
            </a:pPr>
            <a:endParaRPr lang="en-US" altLang="ko-KR" sz="1900" dirty="0"/>
          </a:p>
          <a:p>
            <a:r>
              <a:rPr lang="en-US" altLang="ko-KR" sz="1900" b="1" dirty="0"/>
              <a:t>(</a:t>
            </a:r>
            <a:r>
              <a:rPr lang="ko-KR" altLang="en-US" sz="1900" b="1" dirty="0"/>
              <a:t>사</a:t>
            </a:r>
            <a:r>
              <a:rPr lang="en-US" altLang="ko-KR" sz="1900" b="1" dirty="0"/>
              <a:t>)</a:t>
            </a:r>
            <a:r>
              <a:rPr lang="ko-KR" altLang="en-US" sz="1900" b="1" dirty="0"/>
              <a:t>한국정보통신기술사협회</a:t>
            </a:r>
            <a:r>
              <a:rPr lang="ko-KR" altLang="en-US" sz="1900" dirty="0"/>
              <a:t>는 정보화를 추진하는 국가 및 사회의 </a:t>
            </a:r>
            <a:r>
              <a:rPr lang="ko-KR" altLang="en-US" sz="1900" dirty="0" err="1"/>
              <a:t>정보ㆍ</a:t>
            </a:r>
            <a:r>
              <a:rPr lang="ko-KR" altLang="en-US" sz="1900" dirty="0"/>
              <a:t> 통신시스템의 효율적 구축과 효과적 활용을 위하여 필요한 서비스의 품질향상과 공신력을 바탕으로 하는 서비스를 위해 국내외 </a:t>
            </a:r>
            <a:r>
              <a:rPr lang="ko-KR" altLang="en-US" sz="1900" dirty="0" err="1"/>
              <a:t>정보ㆍ통신시스템</a:t>
            </a:r>
            <a:r>
              <a:rPr lang="ko-KR" altLang="en-US" sz="1900" dirty="0"/>
              <a:t> 관련 기술의 교류활동과 회원 간의 원활한 정보교환 및 공동연구를 하며</a:t>
            </a:r>
            <a:r>
              <a:rPr lang="en-US" altLang="ko-KR" sz="1900" dirty="0"/>
              <a:t>, </a:t>
            </a:r>
            <a:r>
              <a:rPr lang="ko-KR" altLang="en-US" sz="1900" dirty="0" err="1"/>
              <a:t>정보ㆍ통신시스템의</a:t>
            </a:r>
            <a:r>
              <a:rPr lang="ko-KR" altLang="en-US" sz="1900" dirty="0"/>
              <a:t> 효율적 기획</a:t>
            </a:r>
            <a:r>
              <a:rPr lang="en-US" altLang="ko-KR" sz="1900" dirty="0"/>
              <a:t>, </a:t>
            </a:r>
            <a:r>
              <a:rPr lang="ko-KR" altLang="en-US" sz="1900" dirty="0"/>
              <a:t>개발</a:t>
            </a:r>
            <a:r>
              <a:rPr lang="en-US" altLang="ko-KR" sz="1900" dirty="0"/>
              <a:t>, </a:t>
            </a:r>
            <a:r>
              <a:rPr lang="ko-KR" altLang="en-US" sz="1900" dirty="0"/>
              <a:t>운영에 기여함으로써</a:t>
            </a:r>
            <a:r>
              <a:rPr lang="en-US" altLang="ko-KR" sz="1900" dirty="0"/>
              <a:t>, </a:t>
            </a:r>
            <a:r>
              <a:rPr lang="ko-KR" altLang="en-US" sz="1900" dirty="0"/>
              <a:t>건전한 </a:t>
            </a:r>
            <a:r>
              <a:rPr lang="ko-KR" altLang="en-US" sz="1900" dirty="0" err="1"/>
              <a:t>국가ㆍ사회</a:t>
            </a:r>
            <a:r>
              <a:rPr lang="ko-KR" altLang="en-US" sz="1900" dirty="0"/>
              <a:t> 건설에 이바지함을 목적으로 하여 설립되었습니다</a:t>
            </a:r>
            <a:r>
              <a:rPr lang="en-US" altLang="ko-KR" sz="1900" dirty="0"/>
              <a:t>.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576851"/>
              </p:ext>
            </p:extLst>
          </p:nvPr>
        </p:nvGraphicFramePr>
        <p:xfrm>
          <a:off x="539552" y="1412776"/>
          <a:ext cx="8064500" cy="4896544"/>
        </p:xfrm>
        <a:graphic>
          <a:graphicData uri="http://schemas.openxmlformats.org/drawingml/2006/table">
            <a:tbl>
              <a:tblPr/>
              <a:tblGrid>
                <a:gridCol w="1366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7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56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구   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내   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76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프로젝트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주제</a:t>
                      </a: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프로젝트 분야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  <a:endParaRPr kumimoji="0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생활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엔터테인먼트</a:t>
                      </a: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디지털 콘텐츠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융합서비스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소프트웨어</a:t>
                      </a: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32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프로젝트 개요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1. 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프로젝트소개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 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영화리뷰 감성분석을 통해 사용자의 감성상태에 따른 맞춤형 영화추천 서비스 구축 프로젝트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2. 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제안배경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 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현대인에게 있어 영화감상은 가장 인기있는 취미생활 중 하나이다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한편의 영화감상을 위해 예고편부터 수 많은 리뷰를 읽는다면 많은 시간이 소요 될 뿐만 아니라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스토리를 미리 </a:t>
                      </a:r>
                      <a:r>
                        <a:rPr kumimoji="0" lang="ko-KR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알게되어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영화감상의 재미를 반감 시키게 된다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따라서 사용자의 감성상태에 따라 잘 만들어진 영화를 추천 한다면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재미있는 영화감상을 유도 할 수 있을 것이다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3. 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주요내용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 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감성분석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감성별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영화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DB 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구축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빅데이터 아키텍처 구축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챗봇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시스템 구축</a:t>
                      </a: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주제 및 개요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887327"/>
              </p:ext>
            </p:extLst>
          </p:nvPr>
        </p:nvGraphicFramePr>
        <p:xfrm>
          <a:off x="468313" y="1196749"/>
          <a:ext cx="8064500" cy="5047997"/>
        </p:xfrm>
        <a:graphic>
          <a:graphicData uri="http://schemas.openxmlformats.org/drawingml/2006/table">
            <a:tbl>
              <a:tblPr/>
              <a:tblGrid>
                <a:gridCol w="1366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7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0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구   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내   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22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요구사항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필요 인원 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4 ~ 5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명</a:t>
                      </a: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프로젝트 배경기술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: 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머신러닝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자연어처리</a:t>
                      </a: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프로젝트 진행을 위해 요구되는 기술</a:t>
                      </a: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  -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데이터 크롤링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Python </a:t>
                      </a:r>
                      <a:r>
                        <a:rPr kumimoji="0" lang="en-US" altLang="ko-KR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BeautifulSoup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requests, Selenium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기술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  -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텍스트 마이닝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</a:t>
                      </a:r>
                      <a:r>
                        <a:rPr kumimoji="0" lang="en-US" altLang="ko-KR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konlpy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Word2Vec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문장 벡터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Gensim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  -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감성분석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나이브 </a:t>
                      </a:r>
                      <a:r>
                        <a:rPr kumimoji="0" lang="ko-KR" alt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베이즈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베이지안 필터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서포트벡터머신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k-means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  -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소프트웨어 아키텍처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Elastic Stack, Spark, 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  -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문장 자동 생성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NLP, NLG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66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회사가 원하는</a:t>
                      </a: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Output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예상 결과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프로젝트 결과물에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대한 설명</a:t>
                      </a: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 - 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최신영화 알림 기능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대화형 영화 추천 기능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감성분석 기반 영화 추천 기능</a:t>
                      </a: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기대 성과</a:t>
                      </a: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논문발표</a:t>
                      </a: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특허출원</a:t>
                      </a: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소프트웨어등록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55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기타사항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인턴십 수용 여부 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인턴십 추천 가능</a:t>
                      </a: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기업체 지원 가능 사항 등 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인턴십 추천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프로젝트 참여</a:t>
                      </a: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결과물 요약</a:t>
            </a:r>
          </a:p>
        </p:txBody>
      </p:sp>
    </p:spTree>
    <p:extLst>
      <p:ext uri="{BB962C8B-B14F-4D97-AF65-F5344CB8AC3E}">
        <p14:creationId xmlns:p14="http://schemas.microsoft.com/office/powerpoint/2010/main" val="35760295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31</TotalTime>
  <Words>401</Words>
  <Application>Microsoft Office PowerPoint</Application>
  <PresentationFormat>화면 슬라이드 쇼(4:3)</PresentationFormat>
  <Paragraphs>52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돋움</vt:lpstr>
      <vt:lpstr>Arial</vt:lpstr>
      <vt:lpstr>Bookman Old Style</vt:lpstr>
      <vt:lpstr>Gill Sans MT</vt:lpstr>
      <vt:lpstr>Wingdings</vt:lpstr>
      <vt:lpstr>Wingdings 3</vt:lpstr>
      <vt:lpstr>원본</vt:lpstr>
      <vt:lpstr>산학협력 프로젝트 주제: 인공지능 영화추천 챗봇 서비스</vt:lpstr>
      <vt:lpstr>회사소개</vt:lpstr>
      <vt:lpstr>프로젝트 주제 및 개요</vt:lpstr>
      <vt:lpstr>최종 결과물 요약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주제 제안</dc:title>
  <dc:creator>user</dc:creator>
  <cp:lastModifiedBy>Im JinSeop</cp:lastModifiedBy>
  <cp:revision>6</cp:revision>
  <dcterms:created xsi:type="dcterms:W3CDTF">2012-03-20T11:29:25Z</dcterms:created>
  <dcterms:modified xsi:type="dcterms:W3CDTF">2020-03-19T07:11:33Z</dcterms:modified>
</cp:coreProperties>
</file>