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ord3o+PwSgb+HkDc6EL8p+/dS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d50c685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87d50c685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d50c6853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87d50c6853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d50c685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87d50c685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21371a8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8621371a8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d50c685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87d50c6853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d50c685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87d50c685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d50c685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87d50c685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d50c6853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87d50c6853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d50c685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87d50c6853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d50c685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87d50c685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d50c685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87d50c685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50c685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87d50c685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d50c685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87d50c685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87d50c6853_0_4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g87d50c6853_0_4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87d50c6853_0_4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7d50c6853_0_4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Summary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101" name="Google Shape;101;g87d50c6853_0_46"/>
          <p:cNvSpPr txBox="1"/>
          <p:nvPr/>
        </p:nvSpPr>
        <p:spPr>
          <a:xfrm>
            <a:off x="2246400" y="1686725"/>
            <a:ext cx="7699200" cy="1446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다수의 Strategy가 존재하며 다방면에서 각각의 전략이 다양하게 사용됨.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엘리베이터의 환경(건물의 규모, 엘리베이터의 수 등)에 따라 알맞은 전략을 사용해야 함.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요즘에는 유전 알고리즘이 대중화되는 추세이며 각 전략에 대한 연구는 꾸준히 진행중.</a:t>
            </a:r>
            <a:endParaRPr/>
          </a:p>
        </p:txBody>
      </p:sp>
      <p:sp>
        <p:nvSpPr>
          <p:cNvPr id="102" name="Google Shape;102;g87d50c6853_0_46"/>
          <p:cNvSpPr txBox="1"/>
          <p:nvPr/>
        </p:nvSpPr>
        <p:spPr>
          <a:xfrm>
            <a:off x="2134800" y="4165200"/>
            <a:ext cx="7922400" cy="1446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9900"/>
                </a:solidFill>
              </a:rPr>
              <a:t>본 과제의 목표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다수의 조건(엘리베이터의 현재 상태)에 기반한 효율적인 결정(엘리베이터 할당)을 도출하는 것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9900"/>
                </a:solidFill>
              </a:rPr>
              <a:t>응용 및 개선할 전략(strategy)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Rule-based Strategy</a:t>
            </a:r>
            <a:endParaRPr b="1" sz="1600"/>
          </a:p>
        </p:txBody>
      </p:sp>
      <p:sp>
        <p:nvSpPr>
          <p:cNvPr id="103" name="Google Shape;103;g87d50c6853_0_46"/>
          <p:cNvSpPr/>
          <p:nvPr/>
        </p:nvSpPr>
        <p:spPr>
          <a:xfrm>
            <a:off x="5911500" y="3244450"/>
            <a:ext cx="369000" cy="73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87d50c6853_0_6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g87d50c6853_0_65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7d50c6853_0_6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7d50c6853_0_6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기존 방식(Rule-based strategy)</a:t>
            </a:r>
            <a:endParaRPr sz="1800">
              <a:solidFill>
                <a:srgbClr val="00002F"/>
              </a:solidFill>
            </a:endParaRPr>
          </a:p>
        </p:txBody>
      </p:sp>
      <p:pic>
        <p:nvPicPr>
          <p:cNvPr id="118" name="Google Shape;118;g87d50c685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63" y="1556603"/>
            <a:ext cx="10084085" cy="516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87d50c6853_0_10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g87d50c6853_0_10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7d50c6853_0_10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7d50c6853_0_10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기존 방식과의 차이점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127" name="Google Shape;127;g87d50c6853_0_107"/>
          <p:cNvSpPr txBox="1"/>
          <p:nvPr/>
        </p:nvSpPr>
        <p:spPr>
          <a:xfrm>
            <a:off x="2246400" y="2175950"/>
            <a:ext cx="7699200" cy="25707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실시간 상태 정보 처리 여부의 차이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기존 rule-based strategy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의사 결정(할당)에 기반이 되는 조건이 제한적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조건(호출 층, 목적 층, 승강기의 현재 위치, 승강기의 이동 방향 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본 과제의 rule-based strategy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기존의 상태 조건에 추가적으로 실시간 상태정보(대기열, 사용인원 등)을 추가한 Real-Time 기반의 의사결정 모델 완성과 예상 대기시간 제공을 목표로 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기존 조건 + (각 층의 대기열, 엘리베이터 내부 인원)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8621371a87_0_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g8621371a87_0_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8621371a87_0_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8621371a87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본 과제</a:t>
            </a:r>
            <a:r>
              <a:rPr lang="ko-KR" sz="1800">
                <a:solidFill>
                  <a:srgbClr val="00002F"/>
                </a:solidFill>
              </a:rPr>
              <a:t> 방식(Advanced Rule-based strategy)</a:t>
            </a:r>
            <a:endParaRPr sz="1800">
              <a:solidFill>
                <a:srgbClr val="00002F"/>
              </a:solidFill>
            </a:endParaRPr>
          </a:p>
        </p:txBody>
      </p:sp>
      <p:pic>
        <p:nvPicPr>
          <p:cNvPr id="136" name="Google Shape;136;g8621371a8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88" y="1680011"/>
            <a:ext cx="9579826" cy="50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8621371a87_0_2"/>
          <p:cNvSpPr/>
          <p:nvPr/>
        </p:nvSpPr>
        <p:spPr>
          <a:xfrm>
            <a:off x="7095925" y="1707038"/>
            <a:ext cx="3836700" cy="497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87d50c6853_0_5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87d50c6853_0_57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87d50c6853_0_5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87d50c6853_0_5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본 과제의 개선점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146" name="Google Shape;146;g87d50c6853_0_57"/>
          <p:cNvSpPr txBox="1"/>
          <p:nvPr/>
        </p:nvSpPr>
        <p:spPr>
          <a:xfrm>
            <a:off x="970525" y="2184525"/>
            <a:ext cx="4668600" cy="2862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Rule-based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전문 지식과 연구를 통해 rule base를 창출하고 그를 기반으로 결정을 도출한다.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다수의 변수(bool)를 기반으로 fuzzy logic에 의거하여 의사 결정을 실시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IF 구문에서의 다수의 조건을 통해 내린 의사 결정을 Then 구문을 통해 실행한다.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7d50c6853_0_57"/>
          <p:cNvSpPr txBox="1"/>
          <p:nvPr/>
        </p:nvSpPr>
        <p:spPr>
          <a:xfrm>
            <a:off x="6408975" y="2184525"/>
            <a:ext cx="4668600" cy="3420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Advanced Rule-base Strategy(RT)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1항 동일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다수의 변수 + 실시간 상태 변수(엘리베이터 현재 위치, 엘리베이터 내,외부 인원, 대기열의 수)를 기반으로 fuzzy logic에 의거하여 의사 결정(할당) 실시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3항 동일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</a:rPr>
              <a:t>Plus,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엘리베이터가 유휴 상태일 때,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가장 많은 트래픽이 유발되었던 층으로 자동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인터럽트 발생 시 이동 취소 후 해당 요청 우선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요구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87d50c6853_0_7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g87d50c6853_0_7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요구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7d50c6853_0_7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87d50c6853_0_7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요구기능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162" name="Google Shape;162;g87d50c6853_0_76"/>
          <p:cNvSpPr txBox="1"/>
          <p:nvPr/>
        </p:nvSpPr>
        <p:spPr>
          <a:xfrm>
            <a:off x="2246400" y="1884125"/>
            <a:ext cx="7699200" cy="382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본 과제의 핵심 이슈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9900"/>
                </a:solidFill>
              </a:rPr>
              <a:t>데이터 수집 + 데이터 추출 + 데이터 분석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엘리베이터 사용의 3요소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9900"/>
                </a:solidFill>
              </a:rPr>
              <a:t>층별 대기열 + 엘리베이터 내부 상태 + 엘리베이터 사용 요청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데이터의 수집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9900"/>
                </a:solidFill>
              </a:rPr>
              <a:t>층별 데이터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각 층에 존재하는 엘리베이터 전면부의 인원 계수용 카메라를 통해 수집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9900"/>
                </a:solidFill>
              </a:rPr>
              <a:t>엘리베이터 데이터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엘리베이터의 제어반을 통해 엘리베이터 작동 데이터를 수집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엘리베이터 내부의 CCTV를 통해 내부 인원 계수 실시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9900"/>
                </a:solidFill>
              </a:rPr>
              <a:t>사용 데이터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각 사용자의 엘리베이터 호출, 출발층, 목적층 등의 사용 데이터 수집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87d50c6853_0_8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87d50c6853_0_8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요구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87d50c6853_0_8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7d50c6853_0_8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기능 설계</a:t>
            </a:r>
            <a:endParaRPr sz="1800">
              <a:solidFill>
                <a:srgbClr val="00002F"/>
              </a:solidFill>
            </a:endParaRPr>
          </a:p>
        </p:txBody>
      </p:sp>
      <p:pic>
        <p:nvPicPr>
          <p:cNvPr id="171" name="Google Shape;171;g87d50c6853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05" y="1761700"/>
            <a:ext cx="8669975" cy="3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87d50c6853_0_9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g87d50c6853_0_95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요구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87d50c6853_0_9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87d50c6853_0_9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UI</a:t>
            </a:r>
            <a:r>
              <a:rPr lang="ko-KR" sz="1800">
                <a:solidFill>
                  <a:srgbClr val="00002F"/>
                </a:solidFill>
              </a:rPr>
              <a:t> 설계</a:t>
            </a:r>
            <a:endParaRPr sz="1800">
              <a:solidFill>
                <a:srgbClr val="00002F"/>
              </a:solidFill>
            </a:endParaRPr>
          </a:p>
        </p:txBody>
      </p:sp>
      <p:pic>
        <p:nvPicPr>
          <p:cNvPr id="180" name="Google Shape;180;g87d50c6853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550" y="1303425"/>
            <a:ext cx="2602825" cy="52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87d50c6853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525" y="1303425"/>
            <a:ext cx="2689176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6609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71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51153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9937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차이점 및 개선점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88237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86688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요구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7d50c6853_0_29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g87d50c6853_0_29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7d50c6853_0_2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87d50c6853_0_29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Elevator Control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46" name="Google Shape;46;g87d50c6853_0_29"/>
          <p:cNvSpPr txBox="1"/>
          <p:nvPr/>
        </p:nvSpPr>
        <p:spPr>
          <a:xfrm>
            <a:off x="2246400" y="4862500"/>
            <a:ext cx="7699200" cy="1240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European Commission</a:t>
            </a:r>
            <a:r>
              <a:rPr lang="ko-KR"/>
              <a:t>의 E4 Project에 따르면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엘리베이터와 에스컬레이터의 </a:t>
            </a:r>
            <a:r>
              <a:rPr lang="ko-KR">
                <a:solidFill>
                  <a:srgbClr val="FF0000"/>
                </a:solidFill>
              </a:rPr>
              <a:t>편의성은 증대</a:t>
            </a:r>
            <a:r>
              <a:rPr lang="ko-KR"/>
              <a:t>되었지만, </a:t>
            </a:r>
            <a:r>
              <a:rPr lang="ko-KR">
                <a:solidFill>
                  <a:srgbClr val="FF0000"/>
                </a:solidFill>
              </a:rPr>
              <a:t>에너지 효율은 감소</a:t>
            </a:r>
            <a:r>
              <a:rPr lang="ko-KR"/>
              <a:t>하였음을 알 수 있음.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이러한 효율성의 감소로 인해 </a:t>
            </a:r>
            <a:r>
              <a:rPr lang="ko-KR">
                <a:solidFill>
                  <a:srgbClr val="FF0000"/>
                </a:solidFill>
              </a:rPr>
              <a:t>에너지 소비는 증가</a:t>
            </a:r>
            <a:r>
              <a:rPr lang="ko-KR"/>
              <a:t>하였고, </a:t>
            </a:r>
            <a:r>
              <a:rPr lang="ko-KR">
                <a:solidFill>
                  <a:srgbClr val="FF0000"/>
                </a:solidFill>
              </a:rPr>
              <a:t>이산화탄소 방출의 주요한 원인</a:t>
            </a:r>
            <a:r>
              <a:rPr lang="ko-KR"/>
              <a:t>이 되고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이에 따라 엘리베이터의 </a:t>
            </a:r>
            <a:r>
              <a:rPr lang="ko-KR">
                <a:highlight>
                  <a:srgbClr val="FFFF00"/>
                </a:highlight>
              </a:rPr>
              <a:t>효율적 사용이 촉구</a:t>
            </a:r>
            <a:r>
              <a:rPr lang="ko-KR"/>
              <a:t>되는 실정임.</a:t>
            </a:r>
            <a:endParaRPr/>
          </a:p>
        </p:txBody>
      </p:sp>
      <p:pic>
        <p:nvPicPr>
          <p:cNvPr id="47" name="Google Shape;47;g87d50c685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02" y="1443550"/>
            <a:ext cx="6025999" cy="3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Collective Control Strategy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2246400" y="2175950"/>
            <a:ext cx="7699200" cy="24591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전통적인 엘리베이터 통제 방식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엘리베이터는 한 방향으로 이동하며 같은 방향 내의 호출자를 탑승시키고 목적층에 하차시킨다.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 방향 내의 요청에 대한 처리가 모두 끝나면 반대 방향의 요청들을 처리한다.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상,하 모든 방향에 대해 어떠한 요청(호출)도 존재하지 않는 경우 승강기는 정지하고 유휴 상태가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이동 시간 최소화에 목적을 둔 방식이기 때문에, 대기 시간 및 이동 거리에 대한 효율성은 보장되지 않는다.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87d50c6853_0_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g87d50c6853_0_1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7d50c6853_0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87d50c6853_0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Zone Approach Strategy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65" name="Google Shape;65;g87d50c6853_0_1"/>
          <p:cNvSpPr txBox="1"/>
          <p:nvPr/>
        </p:nvSpPr>
        <p:spPr>
          <a:xfrm>
            <a:off x="2246400" y="2175950"/>
            <a:ext cx="7699200" cy="24591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Collective Control Strategy에 기반한</a:t>
            </a:r>
            <a:r>
              <a:rPr b="1" lang="ko-KR" sz="1600"/>
              <a:t> 엘리베이터 통제 방식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엘리베이터는 각자의 구역을 할당받고 해당 구역에 대한 호출에만 응답한다.(ex)홀/짝수 층 엘리베이터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</a:t>
            </a:r>
            <a:r>
              <a:rPr lang="ko-KR"/>
              <a:t>당 방식은 각 엘리베이터가 같은 호출에 대한 중복 응답하지 않도록하기 위한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트래픽의 양이 많을 경우 적합하다.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엘리베이터에 대한 구역 할당은 신중히 결정되어야 효율성을 보장할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g87d50c6853_0_8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g87d50c6853_0_8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87d50c6853_0_8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87d50c6853_0_8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Search-Based Strategy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74" name="Google Shape;74;g87d50c6853_0_8"/>
          <p:cNvSpPr txBox="1"/>
          <p:nvPr/>
        </p:nvSpPr>
        <p:spPr>
          <a:xfrm>
            <a:off x="2246400" y="2175950"/>
            <a:ext cx="7699200" cy="28623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Search algorithm에 기반한 </a:t>
            </a:r>
            <a:r>
              <a:rPr b="1" lang="ko-KR" sz="1600"/>
              <a:t>엘리베이터 통제 방식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</a:t>
            </a:r>
            <a:r>
              <a:rPr lang="ko-KR"/>
              <a:t>의 호출에 대해 특정 기준에 기반한 확률을 검색하여 그에 부합하는 승강기를 할당한다.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검색 범위는 건물 내의 모든 호출이며 검색 기준은 평균 이동시간 혹은 평균 대기시간의 최소화가 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Greedy algorithm을 활용한다면 호출에 대한 할당에 걸리는 시간을 단축시킬 수 있고 이에 따라 대기 시간을 단축시킬 수 있지만 flexible하지 않다.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Non-greedy algorithm은 Greedy algorithm와 상반된 방식이다. 엘리베이터 시스템의 연속적인 새로운 정보들을 기반으로 엘리베이터를 할당하기 때문에 할당에 소요되는 시간은 늘어나 대기 시간이 늘어날 수 있지만 전체적인 소요시간은 개선될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g87d50c6853_0_1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g87d50c6853_0_15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87d50c6853_0_1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87d50c6853_0_1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Rule-Based Strategy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83" name="Google Shape;83;g87d50c6853_0_15"/>
          <p:cNvSpPr txBox="1"/>
          <p:nvPr/>
        </p:nvSpPr>
        <p:spPr>
          <a:xfrm>
            <a:off x="2246400" y="2175950"/>
            <a:ext cx="7699200" cy="1884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IF condition - Then action logic</a:t>
            </a:r>
            <a:r>
              <a:rPr b="1" lang="ko-KR" sz="1600"/>
              <a:t>에 기반한 엘리베이터 통제 방식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전문 지식과 연구를 통해 rule base를 창출하고 그를 기반으로 결정을 도출한다.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다수의 변수(bool)를 기반으로 fuzzy logic에 의거하여 의사 결정을 내린다.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IF 구문에서의 다수의 조건을 통해 내린 의사 결정을 Then 구문을 통해 실행한다.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87d50c6853_0_2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g87d50c6853_0_2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현행 기술 조사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87d50c6853_0_2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87d50c6853_0_2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Genetic Strategy</a:t>
            </a:r>
            <a:endParaRPr sz="1800">
              <a:solidFill>
                <a:srgbClr val="00002F"/>
              </a:solidFill>
            </a:endParaRPr>
          </a:p>
        </p:txBody>
      </p:sp>
      <p:sp>
        <p:nvSpPr>
          <p:cNvPr id="92" name="Google Shape;92;g87d50c6853_0_22"/>
          <p:cNvSpPr txBox="1"/>
          <p:nvPr/>
        </p:nvSpPr>
        <p:spPr>
          <a:xfrm>
            <a:off x="2246400" y="2175950"/>
            <a:ext cx="7699200" cy="2098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유전 알고리즘</a:t>
            </a:r>
            <a:r>
              <a:rPr b="1" lang="ko-KR" sz="1600"/>
              <a:t>에 기반한 엘리베이터 통제 방식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유전 알고리즘</a:t>
            </a:r>
            <a:r>
              <a:rPr lang="ko-KR"/>
              <a:t>에 기인하여 반복적인 모델학습을 통해 더 개선된 모델을 도출하는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학습의 반복에 따라 사용자의 요구에 가까운 모델이 도출된다.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장점 : 학습을 중지하는 시점에 무관하게 초기 모델보다 성능이 좋다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단점 : 반복 학습이 필요하기 때문에 시간이 오래 소요된다.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