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958">
          <p15:clr>
            <a:srgbClr val="A4A3A4"/>
          </p15:clr>
        </p15:guide>
        <p15:guide id="4" pos="574">
          <p15:clr>
            <a:srgbClr val="A4A3A4"/>
          </p15:clr>
        </p15:guide>
        <p15:guide id="5" pos="7151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gInXVZQjyBVINgk8C3i06eSnLu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958" orient="horz"/>
        <p:guide pos="574"/>
        <p:guide pos="715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" name="Google Shape;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8a9940ef08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" name="Google Shape;36;g8a9940ef08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9b0aa5fa72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g9b0aa5fa72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g9b0aa5fa72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b0aa5fa72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9b0aa5fa72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9b0aa5fa72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8474ae43e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98474ae43e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98474ae43e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8474ae43e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98474ae43e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98474ae43e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/>
          <p:nvPr/>
        </p:nvSpPr>
        <p:spPr>
          <a:xfrm rot="5400000">
            <a:off x="0" y="0"/>
            <a:ext cx="1080000" cy="1080000"/>
          </a:xfrm>
          <a:prstGeom prst="triangle">
            <a:avLst>
              <a:gd fmla="val 0" name="adj"/>
            </a:avLst>
          </a:prstGeom>
          <a:solidFill>
            <a:srgbClr val="00002F"/>
          </a:solidFill>
          <a:ln cap="flat" cmpd="sng" w="12700">
            <a:solidFill>
              <a:srgbClr val="5B3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1;p26"/>
          <p:cNvSpPr/>
          <p:nvPr/>
        </p:nvSpPr>
        <p:spPr>
          <a:xfrm rot="-5400000">
            <a:off x="11112000" y="5778000"/>
            <a:ext cx="1080000" cy="1080000"/>
          </a:xfrm>
          <a:prstGeom prst="triangle">
            <a:avLst>
              <a:gd fmla="val 0" name="adj"/>
            </a:avLst>
          </a:prstGeom>
          <a:solidFill>
            <a:srgbClr val="00002F"/>
          </a:solidFill>
          <a:ln cap="flat" cmpd="sng" w="12700">
            <a:solidFill>
              <a:srgbClr val="5B3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1956888" y="1611364"/>
            <a:ext cx="827822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ko-KR" sz="5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IoT 기반 엘리베이터 </a:t>
            </a:r>
            <a:endParaRPr b="0" i="0" sz="5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ko-KR" sz="5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스마트 관리 시스템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4186898" y="4302491"/>
            <a:ext cx="3818100" cy="391200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CS1415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/>
        </p:nvSpPr>
        <p:spPr>
          <a:xfrm>
            <a:off x="683156" y="2497951"/>
            <a:ext cx="20121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i="0" lang="ko-KR" sz="115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115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588339" y="4044950"/>
            <a:ext cx="220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수정된 프로젝트 주제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3735731" y="2497951"/>
            <a:ext cx="20121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i="0" lang="ko-KR" sz="115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i="0" sz="115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3546114" y="4044950"/>
            <a:ext cx="220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설명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6788306" y="2497951"/>
            <a:ext cx="20121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i="0" lang="ko-KR" sz="115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i="0" sz="115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4819352" y="658450"/>
            <a:ext cx="2553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0" i="0" sz="32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3"/>
          <p:cNvCxnSpPr/>
          <p:nvPr/>
        </p:nvCxnSpPr>
        <p:spPr>
          <a:xfrm>
            <a:off x="5014614" y="1243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3"/>
          <p:cNvSpPr/>
          <p:nvPr/>
        </p:nvSpPr>
        <p:spPr>
          <a:xfrm>
            <a:off x="6636439" y="4044950"/>
            <a:ext cx="220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새로운 프로젝트 주제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 txBox="1"/>
          <p:nvPr/>
        </p:nvSpPr>
        <p:spPr>
          <a:xfrm>
            <a:off x="9726781" y="2497951"/>
            <a:ext cx="20121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i="0" lang="ko-KR" sz="115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i="0" sz="115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9537164" y="4044950"/>
            <a:ext cx="220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프로젝트 설명</a:t>
            </a:r>
            <a:endParaRPr b="1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8a9940ef08_0_70"/>
          <p:cNvSpPr txBox="1"/>
          <p:nvPr/>
        </p:nvSpPr>
        <p:spPr>
          <a:xfrm>
            <a:off x="4000500" y="2472873"/>
            <a:ext cx="42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4400">
                <a:solidFill>
                  <a:srgbClr val="00002F"/>
                </a:solidFill>
              </a:rPr>
              <a:t>1</a:t>
            </a:r>
            <a:endParaRPr b="0" i="0" sz="4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8a9940ef08_0_70"/>
          <p:cNvSpPr/>
          <p:nvPr/>
        </p:nvSpPr>
        <p:spPr>
          <a:xfrm>
            <a:off x="4000499" y="3169741"/>
            <a:ext cx="4200000" cy="473400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lt1"/>
                </a:solidFill>
              </a:rPr>
              <a:t>분산화 간편결제 시스템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9b0aa5fa72_0_50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새로운 프로젝트 주제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9b0aa5fa72_0_50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03.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9b0aa5fa72_0_50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9b0aa5fa72_0_50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프로젝트 주제 : 분산화 결제 시스템</a:t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g9b0aa5fa72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9324" y="2557650"/>
            <a:ext cx="2768500" cy="27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9b0aa5fa72_0_50"/>
          <p:cNvSpPr txBox="1"/>
          <p:nvPr/>
        </p:nvSpPr>
        <p:spPr>
          <a:xfrm>
            <a:off x="2061150" y="6148425"/>
            <a:ext cx="1396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매장 내 테이블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9b0aa5fa72_0_50"/>
          <p:cNvSpPr txBox="1"/>
          <p:nvPr/>
        </p:nvSpPr>
        <p:spPr>
          <a:xfrm>
            <a:off x="8835475" y="5326150"/>
            <a:ext cx="1396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 포스기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g9b0aa5fa72_0_50"/>
          <p:cNvGrpSpPr/>
          <p:nvPr/>
        </p:nvGrpSpPr>
        <p:grpSpPr>
          <a:xfrm>
            <a:off x="652110" y="2254747"/>
            <a:ext cx="2078020" cy="1680133"/>
            <a:chOff x="652110" y="2254747"/>
            <a:chExt cx="2078020" cy="1680133"/>
          </a:xfrm>
        </p:grpSpPr>
        <p:pic>
          <p:nvPicPr>
            <p:cNvPr id="53" name="Google Shape;53;g9b0aa5fa72_0_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2110" y="2254747"/>
              <a:ext cx="1708152" cy="16801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Google Shape;54;g9b0aa5fa72_0_5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68449" y="2802452"/>
              <a:ext cx="461681" cy="461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" name="Google Shape;55;g9b0aa5fa72_0_50"/>
          <p:cNvGrpSpPr/>
          <p:nvPr/>
        </p:nvGrpSpPr>
        <p:grpSpPr>
          <a:xfrm>
            <a:off x="3177335" y="2254747"/>
            <a:ext cx="2078020" cy="1680133"/>
            <a:chOff x="652110" y="2254747"/>
            <a:chExt cx="2078020" cy="1680133"/>
          </a:xfrm>
        </p:grpSpPr>
        <p:pic>
          <p:nvPicPr>
            <p:cNvPr id="56" name="Google Shape;56;g9b0aa5fa72_0_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2110" y="2254747"/>
              <a:ext cx="1708152" cy="16801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g9b0aa5fa72_0_5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68449" y="2802452"/>
              <a:ext cx="461681" cy="461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" name="Google Shape;58;g9b0aa5fa72_0_50"/>
          <p:cNvGrpSpPr/>
          <p:nvPr/>
        </p:nvGrpSpPr>
        <p:grpSpPr>
          <a:xfrm>
            <a:off x="652110" y="4276747"/>
            <a:ext cx="2078020" cy="1680133"/>
            <a:chOff x="652110" y="2254747"/>
            <a:chExt cx="2078020" cy="1680133"/>
          </a:xfrm>
        </p:grpSpPr>
        <p:pic>
          <p:nvPicPr>
            <p:cNvPr id="59" name="Google Shape;59;g9b0aa5fa72_0_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2110" y="2254747"/>
              <a:ext cx="1708152" cy="16801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g9b0aa5fa72_0_5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68449" y="2802452"/>
              <a:ext cx="461681" cy="461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" name="Google Shape;61;g9b0aa5fa72_0_50"/>
          <p:cNvGrpSpPr/>
          <p:nvPr/>
        </p:nvGrpSpPr>
        <p:grpSpPr>
          <a:xfrm>
            <a:off x="3177335" y="4276747"/>
            <a:ext cx="2078020" cy="1680133"/>
            <a:chOff x="652110" y="2254747"/>
            <a:chExt cx="2078020" cy="1680133"/>
          </a:xfrm>
        </p:grpSpPr>
        <p:pic>
          <p:nvPicPr>
            <p:cNvPr id="62" name="Google Shape;62;g9b0aa5fa72_0_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2110" y="2254747"/>
              <a:ext cx="1708152" cy="16801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g9b0aa5fa72_0_5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68449" y="2802452"/>
              <a:ext cx="461681" cy="461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g9b0aa5fa72_0_50"/>
          <p:cNvSpPr txBox="1"/>
          <p:nvPr/>
        </p:nvSpPr>
        <p:spPr>
          <a:xfrm>
            <a:off x="4133550" y="1590038"/>
            <a:ext cx="392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대</a:t>
            </a:r>
            <a:r>
              <a:rPr b="1" lang="ko-KR" sz="1600"/>
              <a:t>상 매장 : 키오스크가 없는 일반 음식점</a:t>
            </a:r>
            <a:endParaRPr b="1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b0aa5fa72_0_11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새로운 프로젝트 주제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9b0aa5fa72_0_11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03.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9b0aa5fa72_0_11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9b0aa5fa72_0_11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프로젝트 주제 : 분산화 결제 시스템</a:t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g9b0aa5fa72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9324" y="2557650"/>
            <a:ext cx="2768500" cy="27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g9b0aa5fa72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8754" y="1022101"/>
            <a:ext cx="1396150" cy="13961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9b0aa5fa72_0_11"/>
          <p:cNvSpPr txBox="1"/>
          <p:nvPr/>
        </p:nvSpPr>
        <p:spPr>
          <a:xfrm>
            <a:off x="2061150" y="6148425"/>
            <a:ext cx="1396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매장 내 테이블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9b0aa5fa72_0_11"/>
          <p:cNvSpPr txBox="1"/>
          <p:nvPr/>
        </p:nvSpPr>
        <p:spPr>
          <a:xfrm>
            <a:off x="5928725" y="2418250"/>
            <a:ext cx="1396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통신 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9b0aa5fa72_0_11"/>
          <p:cNvSpPr txBox="1"/>
          <p:nvPr/>
        </p:nvSpPr>
        <p:spPr>
          <a:xfrm>
            <a:off x="8835475" y="5326150"/>
            <a:ext cx="1396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 포스기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9b0aa5fa72_0_11"/>
          <p:cNvSpPr/>
          <p:nvPr/>
        </p:nvSpPr>
        <p:spPr>
          <a:xfrm rot="3289743">
            <a:off x="4909155" y="1546109"/>
            <a:ext cx="212493" cy="99637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9b0aa5fa72_0_11"/>
          <p:cNvSpPr/>
          <p:nvPr/>
        </p:nvSpPr>
        <p:spPr>
          <a:xfrm rot="7697610">
            <a:off x="7847095" y="1546058"/>
            <a:ext cx="212526" cy="996425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" name="Google Shape;81;g9b0aa5fa72_0_11"/>
          <p:cNvGrpSpPr/>
          <p:nvPr/>
        </p:nvGrpSpPr>
        <p:grpSpPr>
          <a:xfrm>
            <a:off x="652110" y="2254747"/>
            <a:ext cx="2078020" cy="1680133"/>
            <a:chOff x="652110" y="2254747"/>
            <a:chExt cx="2078020" cy="1680133"/>
          </a:xfrm>
        </p:grpSpPr>
        <p:pic>
          <p:nvPicPr>
            <p:cNvPr id="82" name="Google Shape;82;g9b0aa5fa72_0_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52110" y="2254747"/>
              <a:ext cx="1708152" cy="16801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g9b0aa5fa72_0_1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68449" y="2802452"/>
              <a:ext cx="461681" cy="461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" name="Google Shape;84;g9b0aa5fa72_0_11"/>
          <p:cNvGrpSpPr/>
          <p:nvPr/>
        </p:nvGrpSpPr>
        <p:grpSpPr>
          <a:xfrm>
            <a:off x="3177335" y="2254747"/>
            <a:ext cx="2078020" cy="1680133"/>
            <a:chOff x="652110" y="2254747"/>
            <a:chExt cx="2078020" cy="1680133"/>
          </a:xfrm>
        </p:grpSpPr>
        <p:pic>
          <p:nvPicPr>
            <p:cNvPr id="85" name="Google Shape;85;g9b0aa5fa72_0_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52110" y="2254747"/>
              <a:ext cx="1708152" cy="16801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g9b0aa5fa72_0_1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68449" y="2802452"/>
              <a:ext cx="461681" cy="461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" name="Google Shape;87;g9b0aa5fa72_0_11"/>
          <p:cNvGrpSpPr/>
          <p:nvPr/>
        </p:nvGrpSpPr>
        <p:grpSpPr>
          <a:xfrm>
            <a:off x="652110" y="4276747"/>
            <a:ext cx="2078020" cy="1680133"/>
            <a:chOff x="652110" y="2254747"/>
            <a:chExt cx="2078020" cy="1680133"/>
          </a:xfrm>
        </p:grpSpPr>
        <p:pic>
          <p:nvPicPr>
            <p:cNvPr id="88" name="Google Shape;88;g9b0aa5fa72_0_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52110" y="2254747"/>
              <a:ext cx="1708152" cy="16801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g9b0aa5fa72_0_1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68449" y="2802452"/>
              <a:ext cx="461681" cy="461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" name="Google Shape;90;g9b0aa5fa72_0_11"/>
          <p:cNvGrpSpPr/>
          <p:nvPr/>
        </p:nvGrpSpPr>
        <p:grpSpPr>
          <a:xfrm>
            <a:off x="3177335" y="4276747"/>
            <a:ext cx="2078020" cy="1680133"/>
            <a:chOff x="652110" y="2254747"/>
            <a:chExt cx="2078020" cy="1680133"/>
          </a:xfrm>
        </p:grpSpPr>
        <p:pic>
          <p:nvPicPr>
            <p:cNvPr id="91" name="Google Shape;91;g9b0aa5fa72_0_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52110" y="2254747"/>
              <a:ext cx="1708152" cy="16801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g9b0aa5fa72_0_1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68449" y="2802452"/>
              <a:ext cx="461681" cy="461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8474ae43e_0_2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새로운 프로젝트 주제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98474ae43e_0_2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03.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98474ae43e_0_2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98474ae43e_0_2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프로젝트 주제 : 분산화 결제 시스템</a:t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g98474ae43e_0_2"/>
          <p:cNvGrpSpPr/>
          <p:nvPr/>
        </p:nvGrpSpPr>
        <p:grpSpPr>
          <a:xfrm>
            <a:off x="6899923" y="1520797"/>
            <a:ext cx="4895217" cy="5152104"/>
            <a:chOff x="3436713" y="1520825"/>
            <a:chExt cx="5318575" cy="5318575"/>
          </a:xfrm>
        </p:grpSpPr>
        <p:pic>
          <p:nvPicPr>
            <p:cNvPr id="103" name="Google Shape;103;g98474ae43e_0_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6713" y="1520825"/>
              <a:ext cx="5318575" cy="531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g98474ae43e_0_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28797" y="2926372"/>
              <a:ext cx="2334426" cy="23344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5" name="Google Shape;105;g98474ae43e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538" y="1520869"/>
            <a:ext cx="4895217" cy="517869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98474ae43e_0_2"/>
          <p:cNvSpPr/>
          <p:nvPr/>
        </p:nvSpPr>
        <p:spPr>
          <a:xfrm>
            <a:off x="5526200" y="3573000"/>
            <a:ext cx="1373700" cy="58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98474ae43e_0_2"/>
          <p:cNvSpPr txBox="1"/>
          <p:nvPr/>
        </p:nvSpPr>
        <p:spPr>
          <a:xfrm>
            <a:off x="5395400" y="3198150"/>
            <a:ext cx="148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QR Reading</a:t>
            </a:r>
            <a:endParaRPr b="1"/>
          </a:p>
        </p:txBody>
      </p:sp>
      <p:sp>
        <p:nvSpPr>
          <p:cNvPr id="108" name="Google Shape;108;g98474ae43e_0_2"/>
          <p:cNvSpPr txBox="1"/>
          <p:nvPr/>
        </p:nvSpPr>
        <p:spPr>
          <a:xfrm>
            <a:off x="5395400" y="4157688"/>
            <a:ext cx="148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Payment View</a:t>
            </a:r>
            <a:endParaRPr b="1"/>
          </a:p>
        </p:txBody>
      </p:sp>
      <p:sp>
        <p:nvSpPr>
          <p:cNvPr id="109" name="Google Shape;109;g98474ae43e_0_2"/>
          <p:cNvSpPr/>
          <p:nvPr/>
        </p:nvSpPr>
        <p:spPr>
          <a:xfrm>
            <a:off x="7962575" y="2165475"/>
            <a:ext cx="2785800" cy="3812100"/>
          </a:xfrm>
          <a:prstGeom prst="rect">
            <a:avLst/>
          </a:prstGeom>
          <a:solidFill>
            <a:srgbClr val="999999">
              <a:alpha val="8512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영</a:t>
            </a:r>
            <a:r>
              <a:rPr b="1" lang="ko-KR" sz="1800"/>
              <a:t>수증 정보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주문 내역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주문 금액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8474ae43e_0_39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새로운 프로젝트 주제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98474ae43e_0_39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03.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98474ae43e_0_39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98474ae43e_0_39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분산화 결제 시스템 Work Flow</a:t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g98474ae43e_0_39"/>
          <p:cNvGrpSpPr/>
          <p:nvPr/>
        </p:nvGrpSpPr>
        <p:grpSpPr>
          <a:xfrm>
            <a:off x="1141319" y="3428994"/>
            <a:ext cx="1460586" cy="1136927"/>
            <a:chOff x="727025" y="3429001"/>
            <a:chExt cx="2584650" cy="2045201"/>
          </a:xfrm>
        </p:grpSpPr>
        <p:pic>
          <p:nvPicPr>
            <p:cNvPr id="120" name="Google Shape;120;g98474ae43e_0_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97275" y="4075250"/>
              <a:ext cx="614400" cy="6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g98474ae43e_0_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7025" y="3429001"/>
              <a:ext cx="2045201" cy="20452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" name="Google Shape;122;g98474ae43e_0_39"/>
          <p:cNvGrpSpPr/>
          <p:nvPr/>
        </p:nvGrpSpPr>
        <p:grpSpPr>
          <a:xfrm>
            <a:off x="1141319" y="4926804"/>
            <a:ext cx="1460586" cy="1136927"/>
            <a:chOff x="727025" y="3429001"/>
            <a:chExt cx="2584650" cy="2045201"/>
          </a:xfrm>
        </p:grpSpPr>
        <p:pic>
          <p:nvPicPr>
            <p:cNvPr id="123" name="Google Shape;123;g98474ae43e_0_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97275" y="4075250"/>
              <a:ext cx="614400" cy="6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g98474ae43e_0_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7025" y="3429001"/>
              <a:ext cx="2045201" cy="20452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" name="Google Shape;125;g98474ae43e_0_39"/>
          <p:cNvGrpSpPr/>
          <p:nvPr/>
        </p:nvGrpSpPr>
        <p:grpSpPr>
          <a:xfrm>
            <a:off x="2818338" y="3428994"/>
            <a:ext cx="1460586" cy="1136927"/>
            <a:chOff x="727025" y="3429001"/>
            <a:chExt cx="2584650" cy="2045201"/>
          </a:xfrm>
        </p:grpSpPr>
        <p:pic>
          <p:nvPicPr>
            <p:cNvPr id="126" name="Google Shape;126;g98474ae43e_0_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97275" y="4075250"/>
              <a:ext cx="614400" cy="6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g98474ae43e_0_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7025" y="3429001"/>
              <a:ext cx="2045201" cy="20452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g98474ae43e_0_39"/>
          <p:cNvGrpSpPr/>
          <p:nvPr/>
        </p:nvGrpSpPr>
        <p:grpSpPr>
          <a:xfrm>
            <a:off x="2818338" y="4926804"/>
            <a:ext cx="1460586" cy="1136927"/>
            <a:chOff x="727025" y="3429001"/>
            <a:chExt cx="2584650" cy="2045201"/>
          </a:xfrm>
        </p:grpSpPr>
        <p:pic>
          <p:nvPicPr>
            <p:cNvPr id="129" name="Google Shape;129;g98474ae43e_0_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97275" y="4075250"/>
              <a:ext cx="614400" cy="6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g98474ae43e_0_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7025" y="3429001"/>
              <a:ext cx="2045201" cy="20452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1" name="Google Shape;131;g98474ae43e_0_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01525" y="3620750"/>
            <a:ext cx="2259549" cy="225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98474ae43e_0_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17651" y="1520825"/>
            <a:ext cx="1036826" cy="103682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98474ae43e_0_39"/>
          <p:cNvSpPr txBox="1"/>
          <p:nvPr/>
        </p:nvSpPr>
        <p:spPr>
          <a:xfrm>
            <a:off x="2094795" y="6063577"/>
            <a:ext cx="9447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매장 내 테이블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98474ae43e_0_39"/>
          <p:cNvSpPr txBox="1"/>
          <p:nvPr/>
        </p:nvSpPr>
        <p:spPr>
          <a:xfrm>
            <a:off x="4437963" y="2557650"/>
            <a:ext cx="1396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통신 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98474ae43e_0_39"/>
          <p:cNvSpPr txBox="1"/>
          <p:nvPr/>
        </p:nvSpPr>
        <p:spPr>
          <a:xfrm>
            <a:off x="6770450" y="5967750"/>
            <a:ext cx="1396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 포스기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98474ae43e_0_39"/>
          <p:cNvSpPr/>
          <p:nvPr/>
        </p:nvSpPr>
        <p:spPr>
          <a:xfrm rot="3289743">
            <a:off x="3442384" y="2556890"/>
            <a:ext cx="212493" cy="996307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98474ae43e_0_39"/>
          <p:cNvSpPr/>
          <p:nvPr/>
        </p:nvSpPr>
        <p:spPr>
          <a:xfrm rot="7697610">
            <a:off x="6371883" y="2556891"/>
            <a:ext cx="212526" cy="99633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98474ae43e_0_39"/>
          <p:cNvSpPr/>
          <p:nvPr/>
        </p:nvSpPr>
        <p:spPr>
          <a:xfrm rot="3289743">
            <a:off x="8529059" y="2556890"/>
            <a:ext cx="212493" cy="996307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98474ae43e_0_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29351" y="1520825"/>
            <a:ext cx="1036826" cy="10368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98474ae43e_0_39"/>
          <p:cNvSpPr txBox="1"/>
          <p:nvPr/>
        </p:nvSpPr>
        <p:spPr>
          <a:xfrm>
            <a:off x="9449663" y="2557650"/>
            <a:ext cx="1396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결제 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98474ae43e_0_39"/>
          <p:cNvSpPr/>
          <p:nvPr/>
        </p:nvSpPr>
        <p:spPr>
          <a:xfrm rot="-7503496">
            <a:off x="8669024" y="2812883"/>
            <a:ext cx="212566" cy="996425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98474ae43e_0_39"/>
          <p:cNvSpPr/>
          <p:nvPr/>
        </p:nvSpPr>
        <p:spPr>
          <a:xfrm rot="-7503496">
            <a:off x="3862949" y="2658695"/>
            <a:ext cx="212566" cy="996425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98474ae43e_0_39"/>
          <p:cNvSpPr/>
          <p:nvPr/>
        </p:nvSpPr>
        <p:spPr>
          <a:xfrm rot="-3140265">
            <a:off x="6055370" y="2734235"/>
            <a:ext cx="212600" cy="99632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98474ae43e_0_39"/>
          <p:cNvSpPr txBox="1"/>
          <p:nvPr/>
        </p:nvSpPr>
        <p:spPr>
          <a:xfrm>
            <a:off x="2622822" y="2688025"/>
            <a:ext cx="1112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결제 요청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98474ae43e_0_39"/>
          <p:cNvSpPr txBox="1"/>
          <p:nvPr/>
        </p:nvSpPr>
        <p:spPr>
          <a:xfrm>
            <a:off x="3831422" y="3121050"/>
            <a:ext cx="1112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 응답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98474ae43e_0_39"/>
          <p:cNvSpPr txBox="1"/>
          <p:nvPr/>
        </p:nvSpPr>
        <p:spPr>
          <a:xfrm>
            <a:off x="6335397" y="2688025"/>
            <a:ext cx="1112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결제 요청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98474ae43e_0_39"/>
          <p:cNvSpPr txBox="1"/>
          <p:nvPr/>
        </p:nvSpPr>
        <p:spPr>
          <a:xfrm>
            <a:off x="5260347" y="3238950"/>
            <a:ext cx="1112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 응답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98474ae43e_0_39"/>
          <p:cNvSpPr txBox="1"/>
          <p:nvPr/>
        </p:nvSpPr>
        <p:spPr>
          <a:xfrm>
            <a:off x="7736972" y="2688025"/>
            <a:ext cx="1112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결제 요청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98474ae43e_0_39"/>
          <p:cNvSpPr txBox="1"/>
          <p:nvPr/>
        </p:nvSpPr>
        <p:spPr>
          <a:xfrm>
            <a:off x="8677372" y="3238950"/>
            <a:ext cx="1112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 응답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98474ae43e_0_39"/>
          <p:cNvSpPr txBox="1"/>
          <p:nvPr/>
        </p:nvSpPr>
        <p:spPr>
          <a:xfrm>
            <a:off x="6097000" y="1289975"/>
            <a:ext cx="286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모든 통신 간 암호화, 복호화 실시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2017-05-29T09:12:16Z</dcterms:created>
  <dc:creator>hyeran kang</dc:creator>
</cp:coreProperties>
</file>