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SLRWU/Ge60NEpjqjJUpwp/ej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5e7ef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9ae5e7ef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766f31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a5766f31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a5766f311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9ae5e7ef5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9ae5e7ef5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g9ae5e7ef5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7e672b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9b7e672b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a9b7e672b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1e461b3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a71e461b3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a71e461b3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7e672ba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a9b7e672ba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a9b7e672ba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b7e672ba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a9b7e672ba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a9b7e672ba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b7e672b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a9b7e672b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a9b7e672b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936900" y="1851700"/>
            <a:ext cx="10318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실시간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모니터링 및 추천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ae5e7ef51_0_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9ae5e7ef51_0_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766f3112_0_0"/>
          <p:cNvSpPr txBox="1"/>
          <p:nvPr/>
        </p:nvSpPr>
        <p:spPr>
          <a:xfrm>
            <a:off x="1026525" y="437400"/>
            <a:ext cx="748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a5766f3112_0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a5766f3112_0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a5766f3112_0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5766f3112_0_0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a5766f3112_0_0"/>
          <p:cNvSpPr txBox="1"/>
          <p:nvPr/>
        </p:nvSpPr>
        <p:spPr>
          <a:xfrm>
            <a:off x="1328250" y="1942650"/>
            <a:ext cx="95355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샘플 데이터 생성 (Outer, CCTV)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Simulator와 연동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CCTV 기반 counting 수정 및 연동</a:t>
            </a:r>
            <a:endParaRPr b="1" sz="2400"/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ko-KR" sz="2400"/>
              <a:t>다수의 엘리베이터 컨트롤러 구현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3203256" y="24023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013639" y="426440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6947281" y="240230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228025" y="4264400"/>
            <a:ext cx="34506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8a9940ef08_0_70"/>
          <p:cNvSpPr/>
          <p:nvPr/>
        </p:nvSpPr>
        <p:spPr>
          <a:xfrm>
            <a:off x="4000499" y="319229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ae5e7ef51_0_10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9ae5e7ef51_0_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9ae5e7ef51_0_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9ae5e7ef51_0_10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/>
              <a:t>Outer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9ae5e7ef51_0_10"/>
          <p:cNvSpPr txBox="1"/>
          <p:nvPr/>
        </p:nvSpPr>
        <p:spPr>
          <a:xfrm>
            <a:off x="2046500" y="4624850"/>
            <a:ext cx="1786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lookup 테이</a:t>
            </a:r>
            <a:r>
              <a:rPr lang="ko-KR"/>
              <a:t>블 초기화</a:t>
            </a:r>
            <a:endParaRPr/>
          </a:p>
        </p:txBody>
      </p:sp>
      <p:sp>
        <p:nvSpPr>
          <p:cNvPr id="47" name="Google Shape;47;g9ae5e7ef51_0_10"/>
          <p:cNvSpPr txBox="1"/>
          <p:nvPr/>
        </p:nvSpPr>
        <p:spPr>
          <a:xfrm>
            <a:off x="8133713" y="4624850"/>
            <a:ext cx="1786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lookup 업데이트</a:t>
            </a:r>
            <a:endParaRPr/>
          </a:p>
        </p:txBody>
      </p:sp>
      <p:pic>
        <p:nvPicPr>
          <p:cNvPr id="48" name="Google Shape;48;g9ae5e7ef5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3" y="1571878"/>
            <a:ext cx="5689976" cy="2868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9ae5e7ef5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764" y="1588853"/>
            <a:ext cx="6030410" cy="28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9b7e672ba_0_5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9b7e672ba_0_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9b7e672ba_0_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9b7e672ba_0_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a9b7e672ba_0_5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/>
              <a:t>Outer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a9b7e672ba_0_5"/>
          <p:cNvSpPr txBox="1"/>
          <p:nvPr/>
        </p:nvSpPr>
        <p:spPr>
          <a:xfrm>
            <a:off x="5060325" y="6368125"/>
            <a:ext cx="1035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prediction</a:t>
            </a:r>
            <a:endParaRPr/>
          </a:p>
        </p:txBody>
      </p:sp>
      <p:pic>
        <p:nvPicPr>
          <p:cNvPr id="61" name="Google Shape;61;ga9b7e672b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13" y="1331060"/>
            <a:ext cx="7603623" cy="498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1e461b34_0_11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a71e461b34_0_1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a71e461b34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a71e461b34_0_1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a71e461b34_0_11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	Outer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a71e461b3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17" y="1520813"/>
            <a:ext cx="3382224" cy="4445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a71e461b34_0_11"/>
          <p:cNvSpPr txBox="1"/>
          <p:nvPr/>
        </p:nvSpPr>
        <p:spPr>
          <a:xfrm>
            <a:off x="4538588" y="6099825"/>
            <a:ext cx="1786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get_prediction 결과</a:t>
            </a:r>
            <a:endParaRPr/>
          </a:p>
        </p:txBody>
      </p:sp>
      <p:sp>
        <p:nvSpPr>
          <p:cNvPr id="74" name="Google Shape;74;ga71e461b34_0_11"/>
          <p:cNvSpPr txBox="1"/>
          <p:nvPr/>
        </p:nvSpPr>
        <p:spPr>
          <a:xfrm>
            <a:off x="10108725" y="6099825"/>
            <a:ext cx="1243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lookup 테이블</a:t>
            </a:r>
            <a:endParaRPr/>
          </a:p>
        </p:txBody>
      </p:sp>
      <p:pic>
        <p:nvPicPr>
          <p:cNvPr id="75" name="Google Shape;75;ga71e461b3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612" y="0"/>
            <a:ext cx="2364716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b7e672ba_1_16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9b7e672ba_1_1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a9b7e672ba_1_1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9b7e672ba_1_1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a9b7e672ba_1_16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	Inner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a9b7e672ba_1_16"/>
          <p:cNvSpPr txBox="1"/>
          <p:nvPr/>
        </p:nvSpPr>
        <p:spPr>
          <a:xfrm>
            <a:off x="1988525" y="4273900"/>
            <a:ext cx="1310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lookup 테이블</a:t>
            </a:r>
            <a:endParaRPr/>
          </a:p>
        </p:txBody>
      </p:sp>
      <p:pic>
        <p:nvPicPr>
          <p:cNvPr id="87" name="Google Shape;87;ga9b7e672ba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691825"/>
            <a:ext cx="5069399" cy="227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a9b7e672ba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976" y="1629725"/>
            <a:ext cx="6718027" cy="24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a9b7e672ba_1_16"/>
          <p:cNvSpPr txBox="1"/>
          <p:nvPr/>
        </p:nvSpPr>
        <p:spPr>
          <a:xfrm>
            <a:off x="8177638" y="4273900"/>
            <a:ext cx="1310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lookup 테이블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b7e672ba_1_32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9b7e672ba_1_3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a9b7e672ba_1_3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9b7e672ba_1_3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9b7e672ba_1_32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	Inner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9b7e672ba_1_32"/>
          <p:cNvSpPr txBox="1"/>
          <p:nvPr/>
        </p:nvSpPr>
        <p:spPr>
          <a:xfrm>
            <a:off x="5440650" y="5613800"/>
            <a:ext cx="1310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update logic</a:t>
            </a:r>
            <a:endParaRPr/>
          </a:p>
        </p:txBody>
      </p:sp>
      <p:sp>
        <p:nvSpPr>
          <p:cNvPr id="101" name="Google Shape;101;ga9b7e672ba_1_32"/>
          <p:cNvSpPr/>
          <p:nvPr/>
        </p:nvSpPr>
        <p:spPr>
          <a:xfrm>
            <a:off x="1279000" y="2621713"/>
            <a:ext cx="3666900" cy="17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삭제</a:t>
            </a:r>
            <a:r>
              <a:rPr lang="ko-KR"/>
              <a:t>될 유저 찾기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확률적으로 가장 높은 사람이 내린다고 가정</a:t>
            </a:r>
            <a:endParaRPr/>
          </a:p>
        </p:txBody>
      </p:sp>
      <p:cxnSp>
        <p:nvCxnSpPr>
          <p:cNvPr id="102" name="Google Shape;102;ga9b7e672ba_1_32"/>
          <p:cNvCxnSpPr>
            <a:stCxn id="101" idx="3"/>
            <a:endCxn id="103" idx="1"/>
          </p:cNvCxnSpPr>
          <p:nvPr/>
        </p:nvCxnSpPr>
        <p:spPr>
          <a:xfrm>
            <a:off x="4945900" y="3500413"/>
            <a:ext cx="19266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ga9b7e672ba_1_32"/>
          <p:cNvSpPr/>
          <p:nvPr/>
        </p:nvSpPr>
        <p:spPr>
          <a:xfrm>
            <a:off x="6872500" y="2621713"/>
            <a:ext cx="3666900" cy="17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남</a:t>
            </a:r>
            <a:r>
              <a:rPr lang="ko-KR"/>
              <a:t>은 유저들 중 현재 floor에서 내릴 가능성이 있었던 사람들 확률 변경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현재 floor 0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다른 floor 확률 증가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b7e672ba_1_1"/>
          <p:cNvSpPr txBox="1"/>
          <p:nvPr/>
        </p:nvSpPr>
        <p:spPr>
          <a:xfrm>
            <a:off x="1026525" y="437400"/>
            <a:ext cx="77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구현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9b7e672ba_1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9b7e672ba_1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9b7e672ba_1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a9b7e672ba_1_1"/>
          <p:cNvSpPr txBox="1"/>
          <p:nvPr/>
        </p:nvSpPr>
        <p:spPr>
          <a:xfrm>
            <a:off x="987550" y="960650"/>
            <a:ext cx="4249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</a:t>
            </a:r>
            <a:r>
              <a:rPr lang="ko-KR"/>
              <a:t>.	Inner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9b7e672ba_1_1"/>
          <p:cNvSpPr txBox="1"/>
          <p:nvPr/>
        </p:nvSpPr>
        <p:spPr>
          <a:xfrm>
            <a:off x="5202750" y="5580250"/>
            <a:ext cx="1786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inner traffic test</a:t>
            </a:r>
            <a:r>
              <a:rPr lang="ko-KR"/>
              <a:t> 결과</a:t>
            </a:r>
            <a:endParaRPr/>
          </a:p>
        </p:txBody>
      </p:sp>
      <p:pic>
        <p:nvPicPr>
          <p:cNvPr id="115" name="Google Shape;115;ga9b7e672b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1022100"/>
            <a:ext cx="4897948" cy="435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