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81" r:id="rId5"/>
    <p:sldId id="282" r:id="rId6"/>
    <p:sldId id="287" r:id="rId7"/>
    <p:sldId id="283" r:id="rId8"/>
    <p:sldId id="284" r:id="rId9"/>
    <p:sldId id="270" r:id="rId10"/>
    <p:sldId id="268" r:id="rId11"/>
    <p:sldId id="272" r:id="rId12"/>
    <p:sldId id="274" r:id="rId13"/>
    <p:sldId id="276" r:id="rId14"/>
    <p:sldId id="278" r:id="rId15"/>
    <p:sldId id="279" r:id="rId16"/>
    <p:sldId id="280" r:id="rId17"/>
    <p:sldId id="259" r:id="rId18"/>
    <p:sldId id="286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165"/>
    <a:srgbClr val="0B4877"/>
    <a:srgbClr val="D12635"/>
    <a:srgbClr val="106BB0"/>
    <a:srgbClr val="F2EF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4:53:35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8313,'-10'-8'869,"2"6"-760,8-5-557,0 7-1488,0 0 1936,0 7 0,0 3 0,0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2.svg"/><Relationship Id="rId5" Type="http://schemas.openxmlformats.org/officeDocument/2006/relationships/image" Target="../media/image37.png"/><Relationship Id="rId10" Type="http://schemas.openxmlformats.org/officeDocument/2006/relationships/image" Target="../media/image3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0.png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61926"/>
            <a:ext cx="12192000" cy="7267576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i="1" dirty="0">
                <a:solidFill>
                  <a:prstClr val="white"/>
                </a:solidFill>
              </a:rPr>
              <a:t>RPA</a:t>
            </a:r>
            <a:r>
              <a:rPr lang="ko-KR" altLang="en-US" sz="4400" b="1" i="1" dirty="0">
                <a:solidFill>
                  <a:prstClr val="white"/>
                </a:solidFill>
              </a:rPr>
              <a:t>를 활용한 </a:t>
            </a:r>
            <a:endParaRPr lang="en-US" altLang="ko-KR" sz="4400" b="1" i="1" dirty="0">
              <a:solidFill>
                <a:prstClr val="white"/>
              </a:solidFill>
            </a:endParaRPr>
          </a:p>
          <a:p>
            <a:pPr algn="ctr"/>
            <a:r>
              <a:rPr lang="ko-KR" altLang="en-US" sz="4400" b="1" i="1" dirty="0">
                <a:solidFill>
                  <a:prstClr val="white"/>
                </a:solidFill>
              </a:rPr>
              <a:t>교내 </a:t>
            </a:r>
            <a:r>
              <a:rPr lang="en-US" altLang="ko-KR" sz="4400" b="1" i="1" dirty="0">
                <a:solidFill>
                  <a:prstClr val="white"/>
                </a:solidFill>
              </a:rPr>
              <a:t>IoT</a:t>
            </a:r>
            <a:r>
              <a:rPr lang="ko-KR" altLang="en-US" sz="4400" b="1" i="1" dirty="0">
                <a:solidFill>
                  <a:prstClr val="white"/>
                </a:solidFill>
              </a:rPr>
              <a:t>디바이스 관리 시스템</a:t>
            </a:r>
            <a:endParaRPr lang="en-US" altLang="ko-KR" sz="1050" i="1" dirty="0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471979" y="4639722"/>
            <a:ext cx="2791149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i="1" dirty="0">
                <a:solidFill>
                  <a:schemeClr val="bg1"/>
                </a:solidFill>
              </a:rPr>
              <a:t>팀 </a:t>
            </a:r>
            <a:r>
              <a:rPr lang="ko-KR" altLang="en-US" sz="3200" i="1" dirty="0" err="1">
                <a:solidFill>
                  <a:schemeClr val="bg1"/>
                </a:solidFill>
              </a:rPr>
              <a:t>제너레이터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>
            <a:extLst>
              <a:ext uri="{FF2B5EF4-FFF2-40B4-BE49-F238E27FC236}">
                <a16:creationId xmlns:a16="http://schemas.microsoft.com/office/drawing/2014/main" id="{B90A123B-E76B-4373-A242-A370A0058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44"/>
          <a:stretch/>
        </p:blipFill>
        <p:spPr>
          <a:xfrm>
            <a:off x="2559630" y="3689801"/>
            <a:ext cx="8850146" cy="703998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5FDD441C-976E-468B-AC93-56883B089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8"/>
          <a:stretch/>
        </p:blipFill>
        <p:spPr>
          <a:xfrm>
            <a:off x="848251" y="1393210"/>
            <a:ext cx="10391070" cy="4991100"/>
          </a:xfrm>
          <a:custGeom>
            <a:avLst/>
            <a:gdLst>
              <a:gd name="connsiteX0" fmla="*/ 0 w 10563225"/>
              <a:gd name="connsiteY0" fmla="*/ 0 h 4991100"/>
              <a:gd name="connsiteX1" fmla="*/ 10563225 w 10563225"/>
              <a:gd name="connsiteY1" fmla="*/ 0 h 4991100"/>
              <a:gd name="connsiteX2" fmla="*/ 10563225 w 10563225"/>
              <a:gd name="connsiteY2" fmla="*/ 4991100 h 4991100"/>
              <a:gd name="connsiteX3" fmla="*/ 10174839 w 10563225"/>
              <a:gd name="connsiteY3" fmla="*/ 4991100 h 4991100"/>
              <a:gd name="connsiteX4" fmla="*/ 10562476 w 10563225"/>
              <a:gd name="connsiteY4" fmla="*/ 4983373 h 4991100"/>
              <a:gd name="connsiteX5" fmla="*/ 10552748 w 10563225"/>
              <a:gd name="connsiteY5" fmla="*/ 2298539 h 4991100"/>
              <a:gd name="connsiteX6" fmla="*/ 1788127 w 10563225"/>
              <a:gd name="connsiteY6" fmla="*/ 2298539 h 4991100"/>
              <a:gd name="connsiteX7" fmla="*/ 1778969 w 10563225"/>
              <a:gd name="connsiteY7" fmla="*/ 4991100 h 4991100"/>
              <a:gd name="connsiteX8" fmla="*/ 0 w 10563225"/>
              <a:gd name="connsiteY8" fmla="*/ 49911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63225" h="4991100">
                <a:moveTo>
                  <a:pt x="0" y="0"/>
                </a:moveTo>
                <a:lnTo>
                  <a:pt x="10563225" y="0"/>
                </a:lnTo>
                <a:lnTo>
                  <a:pt x="10563225" y="4991100"/>
                </a:lnTo>
                <a:lnTo>
                  <a:pt x="10174839" y="4991100"/>
                </a:lnTo>
                <a:lnTo>
                  <a:pt x="10562476" y="4983373"/>
                </a:lnTo>
                <a:cubicBezTo>
                  <a:pt x="10559233" y="4088428"/>
                  <a:pt x="10555991" y="3193484"/>
                  <a:pt x="10552748" y="2298539"/>
                </a:cubicBezTo>
                <a:lnTo>
                  <a:pt x="1788127" y="2298539"/>
                </a:lnTo>
                <a:lnTo>
                  <a:pt x="1778969" y="4991100"/>
                </a:lnTo>
                <a:lnTo>
                  <a:pt x="0" y="4991100"/>
                </a:lnTo>
                <a:close/>
              </a:path>
            </a:pathLst>
          </a:custGeom>
          <a:ln w="19050">
            <a:noFill/>
          </a:ln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cxnSpLocks/>
            <a:stCxn id="109" idx="0"/>
            <a:endCxn id="109" idx="8"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prstClr val="white"/>
                </a:solidFill>
              </a:rPr>
              <a:t>프로젝트</a:t>
            </a:r>
            <a:r>
              <a:rPr lang="ko-KR" altLang="en-US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>
                <a:solidFill>
                  <a:prstClr val="white"/>
                </a:solidFill>
              </a:rPr>
              <a:t>구현</a:t>
            </a:r>
            <a:r>
              <a:rPr lang="ko-KR" altLang="en-US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>
                <a:solidFill>
                  <a:prstClr val="white"/>
                </a:solidFill>
              </a:rPr>
              <a:t>내용</a:t>
            </a:r>
            <a:endParaRPr lang="en-US" altLang="ko-KR" sz="900" b="1" i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  <a:stCxn id="109" idx="8"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1890F0D-D667-485C-AE47-4201478CEE5A}"/>
              </a:ext>
            </a:extLst>
          </p:cNvPr>
          <p:cNvSpPr/>
          <p:nvPr/>
        </p:nvSpPr>
        <p:spPr>
          <a:xfrm>
            <a:off x="10560028" y="3781607"/>
            <a:ext cx="352425" cy="371475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9E2D3F7-7E58-42BF-ACCC-413D5EF58068}"/>
              </a:ext>
            </a:extLst>
          </p:cNvPr>
          <p:cNvSpPr/>
          <p:nvPr/>
        </p:nvSpPr>
        <p:spPr>
          <a:xfrm>
            <a:off x="10560027" y="5395234"/>
            <a:ext cx="352425" cy="371475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ABAF39-73B1-4BE1-B9CE-E692936176C3}"/>
              </a:ext>
            </a:extLst>
          </p:cNvPr>
          <p:cNvSpPr/>
          <p:nvPr/>
        </p:nvSpPr>
        <p:spPr>
          <a:xfrm>
            <a:off x="847633" y="1401051"/>
            <a:ext cx="10402371" cy="4991100"/>
          </a:xfrm>
          <a:prstGeom prst="rect">
            <a:avLst/>
          </a:prstGeom>
          <a:solidFill>
            <a:srgbClr val="0000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E1DBB7-6C62-4EE4-AB1C-63F6D061B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356" y="1649576"/>
            <a:ext cx="6081287" cy="3558848"/>
          </a:xfrm>
          <a:prstGeom prst="roundRect">
            <a:avLst>
              <a:gd name="adj" fmla="val 5426"/>
            </a:avLst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764981F-ABA1-450A-A285-E6FE7644EB6D}"/>
              </a:ext>
            </a:extLst>
          </p:cNvPr>
          <p:cNvSpPr/>
          <p:nvPr/>
        </p:nvSpPr>
        <p:spPr>
          <a:xfrm>
            <a:off x="8782050" y="1703165"/>
            <a:ext cx="291920" cy="297086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6B8A21-74B9-4209-BE1A-49D891AC4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592" y="1664159"/>
            <a:ext cx="6043184" cy="3551228"/>
          </a:xfrm>
          <a:prstGeom prst="roundRect">
            <a:avLst>
              <a:gd name="adj" fmla="val 4865"/>
            </a:avLst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5FBC74-9064-474C-9C5F-F337A825145A}"/>
              </a:ext>
            </a:extLst>
          </p:cNvPr>
          <p:cNvSpPr/>
          <p:nvPr/>
        </p:nvSpPr>
        <p:spPr>
          <a:xfrm>
            <a:off x="8759646" y="1735000"/>
            <a:ext cx="323850" cy="297086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5D09D52-8F26-4E6D-B433-B04AC9BAE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318" y="2579296"/>
            <a:ext cx="4191363" cy="1699407"/>
          </a:xfrm>
          <a:prstGeom prst="roundRect">
            <a:avLst>
              <a:gd name="adj" fmla="val 9572"/>
            </a:avLst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592F933-98AF-4366-8730-1CC4E0B4F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593" y="5834542"/>
            <a:ext cx="10422095" cy="53344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AA4698D-3EA4-4AC0-AF6D-B49506149DD0}"/>
              </a:ext>
            </a:extLst>
          </p:cNvPr>
          <p:cNvSpPr/>
          <p:nvPr/>
        </p:nvSpPr>
        <p:spPr>
          <a:xfrm>
            <a:off x="7305368" y="3888761"/>
            <a:ext cx="766916" cy="283986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래픽 8" descr="커서">
            <a:extLst>
              <a:ext uri="{FF2B5EF4-FFF2-40B4-BE49-F238E27FC236}">
                <a16:creationId xmlns:a16="http://schemas.microsoft.com/office/drawing/2014/main" id="{63F89194-7441-4C78-818A-8B1BB3AA6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8627" y="3888760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3.54167E-6 -0.3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08281 -0.002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81 -0.00255 L -0.06445 -0.3074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01 -0.31158 L 0.00274 0.22175 " pathEditMode="relative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22314 L 0.09505 0.237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92 0.23703 L -0.06601 -0.30602 " pathEditMode="relative" ptsTypes="AA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54 -0.30695 L 0.00026 -0.15301 " pathEditMode="relative" ptsTypes="AA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5163 L 0.06784 -0.15 " pathEditMode="relative" ptsTypes="AA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8 -0.15139 L -0.13476 -0.00116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17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4" grpId="0" animBg="1"/>
      <p:bldP spid="15" grpId="0" animBg="1"/>
      <p:bldP spid="15" grpId="1" animBg="1"/>
      <p:bldP spid="15" grpId="2" animBg="1"/>
      <p:bldP spid="15" grpId="3" animBg="1"/>
      <p:bldP spid="15" grpId="4" animBg="1"/>
      <p:bldP spid="43" grpId="0" animBg="1"/>
      <p:bldP spid="43" grpId="1" animBg="1"/>
      <p:bldP spid="47" grpId="0" animBg="1"/>
      <p:bldP spid="47" grpId="1" animBg="1"/>
      <p:bldP spid="53" grpId="0" animBg="1"/>
      <p:bldP spid="5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>
            <a:extLst>
              <a:ext uri="{FF2B5EF4-FFF2-40B4-BE49-F238E27FC236}">
                <a16:creationId xmlns:a16="http://schemas.microsoft.com/office/drawing/2014/main" id="{B90A123B-E76B-4373-A242-A370A0058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44"/>
          <a:stretch/>
        </p:blipFill>
        <p:spPr>
          <a:xfrm>
            <a:off x="2559630" y="3689801"/>
            <a:ext cx="8850146" cy="703998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5FDD441C-976E-468B-AC93-56883B089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8"/>
          <a:stretch/>
        </p:blipFill>
        <p:spPr>
          <a:xfrm>
            <a:off x="848251" y="1393210"/>
            <a:ext cx="10391070" cy="4991100"/>
          </a:xfrm>
          <a:custGeom>
            <a:avLst/>
            <a:gdLst>
              <a:gd name="connsiteX0" fmla="*/ 0 w 10563225"/>
              <a:gd name="connsiteY0" fmla="*/ 0 h 4991100"/>
              <a:gd name="connsiteX1" fmla="*/ 10563225 w 10563225"/>
              <a:gd name="connsiteY1" fmla="*/ 0 h 4991100"/>
              <a:gd name="connsiteX2" fmla="*/ 10563225 w 10563225"/>
              <a:gd name="connsiteY2" fmla="*/ 4991100 h 4991100"/>
              <a:gd name="connsiteX3" fmla="*/ 10174839 w 10563225"/>
              <a:gd name="connsiteY3" fmla="*/ 4991100 h 4991100"/>
              <a:gd name="connsiteX4" fmla="*/ 10562476 w 10563225"/>
              <a:gd name="connsiteY4" fmla="*/ 4983373 h 4991100"/>
              <a:gd name="connsiteX5" fmla="*/ 10552748 w 10563225"/>
              <a:gd name="connsiteY5" fmla="*/ 2298539 h 4991100"/>
              <a:gd name="connsiteX6" fmla="*/ 1788127 w 10563225"/>
              <a:gd name="connsiteY6" fmla="*/ 2298539 h 4991100"/>
              <a:gd name="connsiteX7" fmla="*/ 1778969 w 10563225"/>
              <a:gd name="connsiteY7" fmla="*/ 4991100 h 4991100"/>
              <a:gd name="connsiteX8" fmla="*/ 0 w 10563225"/>
              <a:gd name="connsiteY8" fmla="*/ 49911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63225" h="4991100">
                <a:moveTo>
                  <a:pt x="0" y="0"/>
                </a:moveTo>
                <a:lnTo>
                  <a:pt x="10563225" y="0"/>
                </a:lnTo>
                <a:lnTo>
                  <a:pt x="10563225" y="4991100"/>
                </a:lnTo>
                <a:lnTo>
                  <a:pt x="10174839" y="4991100"/>
                </a:lnTo>
                <a:lnTo>
                  <a:pt x="10562476" y="4983373"/>
                </a:lnTo>
                <a:cubicBezTo>
                  <a:pt x="10559233" y="4088428"/>
                  <a:pt x="10555991" y="3193484"/>
                  <a:pt x="10552748" y="2298539"/>
                </a:cubicBezTo>
                <a:lnTo>
                  <a:pt x="1788127" y="2298539"/>
                </a:lnTo>
                <a:lnTo>
                  <a:pt x="1778969" y="4991100"/>
                </a:lnTo>
                <a:lnTo>
                  <a:pt x="0" y="4991100"/>
                </a:lnTo>
                <a:close/>
              </a:path>
            </a:pathLst>
          </a:custGeom>
          <a:ln w="19050">
            <a:noFill/>
          </a:ln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cxnSpLocks/>
            <a:stCxn id="109" idx="0"/>
            <a:endCxn id="109" idx="8"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  <a:stCxn id="109" idx="8"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C108A4F-A8D7-463C-AEB9-CDF72CED2876}"/>
              </a:ext>
            </a:extLst>
          </p:cNvPr>
          <p:cNvSpPr/>
          <p:nvPr/>
        </p:nvSpPr>
        <p:spPr>
          <a:xfrm>
            <a:off x="876208" y="2661358"/>
            <a:ext cx="1065107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DAE56-228B-45D0-8B0D-168C48A4C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88" y="2684830"/>
            <a:ext cx="1014878" cy="352100"/>
          </a:xfrm>
          <a:prstGeom prst="rect">
            <a:avLst/>
          </a:prstGeom>
        </p:spPr>
      </p:pic>
      <p:sp>
        <p:nvSpPr>
          <p:cNvPr id="28" name="설명선: 굽은 선(테두리 없음) 27">
            <a:extLst>
              <a:ext uri="{FF2B5EF4-FFF2-40B4-BE49-F238E27FC236}">
                <a16:creationId xmlns:a16="http://schemas.microsoft.com/office/drawing/2014/main" id="{21DACBA9-DEBB-4FCE-A022-814B656BF9B5}"/>
              </a:ext>
            </a:extLst>
          </p:cNvPr>
          <p:cNvSpPr/>
          <p:nvPr/>
        </p:nvSpPr>
        <p:spPr>
          <a:xfrm>
            <a:off x="2757980" y="2244880"/>
            <a:ext cx="2098094" cy="362526"/>
          </a:xfrm>
          <a:prstGeom prst="callout2">
            <a:avLst>
              <a:gd name="adj1" fmla="val 81807"/>
              <a:gd name="adj2" fmla="val 49243"/>
              <a:gd name="adj3" fmla="val 171139"/>
              <a:gd name="adj4" fmla="val -8183"/>
              <a:gd name="adj5" fmla="val 170302"/>
              <a:gd name="adj6" fmla="val -32728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Mornitoring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page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B22069-B61E-4BEC-A10B-7656F4767801}"/>
              </a:ext>
            </a:extLst>
          </p:cNvPr>
          <p:cNvSpPr txBox="1"/>
          <p:nvPr/>
        </p:nvSpPr>
        <p:spPr>
          <a:xfrm>
            <a:off x="3048000" y="347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</a:t>
            </a:r>
            <a:r>
              <a:rPr lang="ko-KR" altLang="en-US" sz="1800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구현</a:t>
            </a:r>
            <a:r>
              <a:rPr lang="ko-KR" altLang="en-US" sz="1800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endParaRPr kumimoji="0" lang="en-US" altLang="ko-KR" sz="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cxnSpLocks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prstClr val="white"/>
                </a:solidFill>
              </a:rPr>
              <a:t>프로젝트</a:t>
            </a:r>
            <a:r>
              <a:rPr lang="ko-KR" altLang="en-US" sz="2400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구현</a:t>
            </a:r>
            <a:r>
              <a:rPr lang="ko-KR" altLang="en-US" sz="2400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내용</a:t>
            </a:r>
            <a:endParaRPr lang="en-US" altLang="ko-KR" sz="1050" b="1" i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D2A7419-96B1-49A2-B558-CA6B9F813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35"/>
          <a:stretch/>
        </p:blipFill>
        <p:spPr>
          <a:xfrm>
            <a:off x="860682" y="1397798"/>
            <a:ext cx="10388705" cy="495682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4B54DA3-7FA3-4733-9B94-146F65514BDA}"/>
              </a:ext>
            </a:extLst>
          </p:cNvPr>
          <p:cNvGrpSpPr/>
          <p:nvPr/>
        </p:nvGrpSpPr>
        <p:grpSpPr>
          <a:xfrm>
            <a:off x="2255046" y="1750700"/>
            <a:ext cx="2389053" cy="3482784"/>
            <a:chOff x="2255046" y="1750700"/>
            <a:chExt cx="2389053" cy="34827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554C153-91E7-4DE0-B6AA-CC8A89D2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5046" y="1750700"/>
              <a:ext cx="2389053" cy="3482784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FCCAAC-4A4B-47FB-A726-C54DA3B145E9}"/>
                </a:ext>
              </a:extLst>
            </p:cNvPr>
            <p:cNvSpPr/>
            <p:nvPr/>
          </p:nvSpPr>
          <p:spPr>
            <a:xfrm>
              <a:off x="2276475" y="3790950"/>
              <a:ext cx="2257425" cy="93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7B6EEB1-AABE-4827-BCDC-9F3DEEC1B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47" y="3551897"/>
            <a:ext cx="263853" cy="2530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C3BD24-47E2-4158-B978-31B800714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414" y="4950987"/>
            <a:ext cx="2367159" cy="269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9A9387-6153-4F89-B748-047FF2111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116" y="2039440"/>
            <a:ext cx="2390983" cy="318224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5383DB-5A5D-4DC2-BD05-045A6B781E51}"/>
              </a:ext>
            </a:extLst>
          </p:cNvPr>
          <p:cNvSpPr/>
          <p:nvPr/>
        </p:nvSpPr>
        <p:spPr>
          <a:xfrm>
            <a:off x="844323" y="1393960"/>
            <a:ext cx="10402371" cy="4991100"/>
          </a:xfrm>
          <a:prstGeom prst="rect">
            <a:avLst/>
          </a:prstGeom>
          <a:solidFill>
            <a:srgbClr val="0000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C98E0A-D13E-4FF2-B497-554B81AD7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595" y="2057281"/>
            <a:ext cx="4724809" cy="2743438"/>
          </a:xfrm>
          <a:prstGeom prst="roundRect">
            <a:avLst>
              <a:gd name="adj" fmla="val 7640"/>
            </a:avLst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1E733C9-F1F2-4BDA-B403-2EE1B7A43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593" y="5834542"/>
            <a:ext cx="10422095" cy="533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A873DE-66EC-442E-ACEC-D2B112C96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3216" y="3734499"/>
            <a:ext cx="167655" cy="182896"/>
          </a:xfrm>
          <a:prstGeom prst="rect">
            <a:avLst/>
          </a:prstGeom>
        </p:spPr>
      </p:pic>
      <p:sp>
        <p:nvSpPr>
          <p:cNvPr id="35" name="설명선: 굽은 선(테두리 없음) 34">
            <a:extLst>
              <a:ext uri="{FF2B5EF4-FFF2-40B4-BE49-F238E27FC236}">
                <a16:creationId xmlns:a16="http://schemas.microsoft.com/office/drawing/2014/main" id="{4AA9D7F3-1780-4B95-B503-0A4F4F0DA2D2}"/>
              </a:ext>
            </a:extLst>
          </p:cNvPr>
          <p:cNvSpPr/>
          <p:nvPr/>
        </p:nvSpPr>
        <p:spPr>
          <a:xfrm>
            <a:off x="6758190" y="1987777"/>
            <a:ext cx="2102903" cy="471037"/>
          </a:xfrm>
          <a:prstGeom prst="callout2">
            <a:avLst>
              <a:gd name="adj1" fmla="val 81807"/>
              <a:gd name="adj2" fmla="val 49243"/>
              <a:gd name="adj3" fmla="val 177693"/>
              <a:gd name="adj4" fmla="val 26904"/>
              <a:gd name="adj5" fmla="val 198765"/>
              <a:gd name="adj6" fmla="val 8786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ko-KR" altLang="en-US" sz="1400" dirty="0" err="1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고장난</a:t>
            </a:r>
            <a:r>
              <a:rPr lang="ko-KR" altLang="en-US" sz="1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센서들의 로그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7916B8-1D7E-4EC1-9AEE-377F506E2562}"/>
              </a:ext>
            </a:extLst>
          </p:cNvPr>
          <p:cNvSpPr txBox="1"/>
          <p:nvPr/>
        </p:nvSpPr>
        <p:spPr>
          <a:xfrm>
            <a:off x="6410696" y="2418242"/>
            <a:ext cx="2864904" cy="27699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RPA</a:t>
            </a:r>
            <a:r>
              <a:rPr lang="ko-KR" altLang="en-US" sz="1200" dirty="0"/>
              <a:t>가 긴급 보고서를 작성할 때 사용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E893287-216F-4960-B64F-44FE17FD7A7A}"/>
              </a:ext>
            </a:extLst>
          </p:cNvPr>
          <p:cNvSpPr/>
          <p:nvPr/>
        </p:nvSpPr>
        <p:spPr>
          <a:xfrm>
            <a:off x="5639986" y="3032865"/>
            <a:ext cx="913213" cy="386609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래픽 17" descr="커서">
            <a:extLst>
              <a:ext uri="{FF2B5EF4-FFF2-40B4-BE49-F238E27FC236}">
                <a16:creationId xmlns:a16="http://schemas.microsoft.com/office/drawing/2014/main" id="{D947F4EB-46AE-45FB-9EF1-69A9C82F21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4165" y="3281839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0.06953 -0.162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53 -0.16227 L -0.32643 0.0349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43 0.03495 L -0.41875 0.2395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875 0.23958 L 0.13477 -0.150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7 -0.1507 L -0.18789 -0.02153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9 -0.02153 L -0.36081 0.0673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81 0.06736 L -0.35586 0.14514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5" grpId="0" animBg="1"/>
      <p:bldP spid="36" grpId="0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cxnSpLocks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1" dirty="0">
                <a:solidFill>
                  <a:prstClr val="white"/>
                </a:solidFill>
              </a:rPr>
              <a:t>프로젝트</a:t>
            </a:r>
            <a:r>
              <a:rPr lang="ko-KR" altLang="en-US" sz="2000" i="1" dirty="0">
                <a:solidFill>
                  <a:prstClr val="white"/>
                </a:solidFill>
              </a:rPr>
              <a:t> </a:t>
            </a:r>
            <a:r>
              <a:rPr lang="ko-KR" altLang="en-US" sz="2000" b="1" i="1" dirty="0">
                <a:solidFill>
                  <a:prstClr val="white"/>
                </a:solidFill>
              </a:rPr>
              <a:t>구현</a:t>
            </a:r>
            <a:r>
              <a:rPr lang="ko-KR" altLang="en-US" sz="2000" i="1" dirty="0">
                <a:solidFill>
                  <a:prstClr val="white"/>
                </a:solidFill>
              </a:rPr>
              <a:t> </a:t>
            </a:r>
            <a:r>
              <a:rPr lang="ko-KR" altLang="en-US" sz="2000" b="1" i="1" dirty="0">
                <a:solidFill>
                  <a:prstClr val="white"/>
                </a:solidFill>
              </a:rPr>
              <a:t>내용</a:t>
            </a:r>
            <a:endParaRPr lang="en-US" altLang="ko-KR" sz="1000" b="1" i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C1CBFD-A362-4859-AED3-C891E6E0B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"/>
          <a:stretch/>
        </p:blipFill>
        <p:spPr>
          <a:xfrm>
            <a:off x="857071" y="1405131"/>
            <a:ext cx="10382250" cy="4969452"/>
          </a:xfrm>
          <a:prstGeom prst="rect">
            <a:avLst/>
          </a:prstGeom>
        </p:spPr>
      </p:pic>
      <p:pic>
        <p:nvPicPr>
          <p:cNvPr id="17" name="그래픽 16" descr="커서">
            <a:extLst>
              <a:ext uri="{FF2B5EF4-FFF2-40B4-BE49-F238E27FC236}">
                <a16:creationId xmlns:a16="http://schemas.microsoft.com/office/drawing/2014/main" id="{E46B6B6A-58AB-4104-AA8E-103DB2A8D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0765" y="4275721"/>
            <a:ext cx="590550" cy="590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6E4B05-4825-457E-AA9A-50643A163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93" y="5834542"/>
            <a:ext cx="10422095" cy="5334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3A36A-1747-4E56-B7D5-945E54750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108" y="2179465"/>
            <a:ext cx="1533617" cy="271136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F0F6F4-69BC-4513-9166-B3EFD726689D}"/>
              </a:ext>
            </a:extLst>
          </p:cNvPr>
          <p:cNvSpPr/>
          <p:nvPr/>
        </p:nvSpPr>
        <p:spPr>
          <a:xfrm>
            <a:off x="8077108" y="2093891"/>
            <a:ext cx="1533617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설명선: 굽은 선(테두리 없음) 22">
            <a:extLst>
              <a:ext uri="{FF2B5EF4-FFF2-40B4-BE49-F238E27FC236}">
                <a16:creationId xmlns:a16="http://schemas.microsoft.com/office/drawing/2014/main" id="{A1BA76F2-D1C4-4829-9ABB-CF55ECAE9B53}"/>
              </a:ext>
            </a:extLst>
          </p:cNvPr>
          <p:cNvSpPr/>
          <p:nvPr/>
        </p:nvSpPr>
        <p:spPr>
          <a:xfrm>
            <a:off x="6745821" y="3347264"/>
            <a:ext cx="2102903" cy="615135"/>
          </a:xfrm>
          <a:prstGeom prst="callout2">
            <a:avLst>
              <a:gd name="adj1" fmla="val 81807"/>
              <a:gd name="adj2" fmla="val 49243"/>
              <a:gd name="adj3" fmla="val -39053"/>
              <a:gd name="adj4" fmla="val 84429"/>
              <a:gd name="adj5" fmla="val -126116"/>
              <a:gd name="adj6" fmla="val 97110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오늘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고장난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센서들의 모든 로그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B8A64-44F0-40E6-B0F8-55BD04B69A15}"/>
              </a:ext>
            </a:extLst>
          </p:cNvPr>
          <p:cNvSpPr txBox="1"/>
          <p:nvPr/>
        </p:nvSpPr>
        <p:spPr>
          <a:xfrm>
            <a:off x="6477371" y="3978721"/>
            <a:ext cx="286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RPA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일일 보고서를 작성할 때 사용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C7E219-A761-4550-A623-22A31E2A2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97" y="3497387"/>
            <a:ext cx="1743253" cy="800954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1BA6E1-AEF0-4FC9-A48B-B99786E4B910}"/>
              </a:ext>
            </a:extLst>
          </p:cNvPr>
          <p:cNvSpPr/>
          <p:nvPr/>
        </p:nvSpPr>
        <p:spPr>
          <a:xfrm>
            <a:off x="902276" y="3476691"/>
            <a:ext cx="1668213" cy="8597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설명선: 굽은 선(테두리 없음) 23">
            <a:extLst>
              <a:ext uri="{FF2B5EF4-FFF2-40B4-BE49-F238E27FC236}">
                <a16:creationId xmlns:a16="http://schemas.microsoft.com/office/drawing/2014/main" id="{2335592F-0DAE-4323-9C93-C1FDAFA1E2CD}"/>
              </a:ext>
            </a:extLst>
          </p:cNvPr>
          <p:cNvSpPr/>
          <p:nvPr/>
        </p:nvSpPr>
        <p:spPr>
          <a:xfrm>
            <a:off x="2920681" y="3080430"/>
            <a:ext cx="1935393" cy="416957"/>
          </a:xfrm>
          <a:prstGeom prst="callout2">
            <a:avLst>
              <a:gd name="adj1" fmla="val 81807"/>
              <a:gd name="adj2" fmla="val 49243"/>
              <a:gd name="adj3" fmla="val 169986"/>
              <a:gd name="adj4" fmla="val 1087"/>
              <a:gd name="adj5" fmla="val 169636"/>
              <a:gd name="adj6" fmla="val -13409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IoT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디바이스의 위치</a:t>
            </a:r>
          </a:p>
        </p:txBody>
      </p:sp>
    </p:spTree>
    <p:extLst>
      <p:ext uri="{BB962C8B-B14F-4D97-AF65-F5344CB8AC3E}">
        <p14:creationId xmlns:p14="http://schemas.microsoft.com/office/powerpoint/2010/main" val="38849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7" grpId="0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cxnSpLocks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1" dirty="0">
                <a:solidFill>
                  <a:prstClr val="white"/>
                </a:solidFill>
              </a:rPr>
              <a:t>프로젝트</a:t>
            </a:r>
            <a:r>
              <a:rPr lang="ko-KR" altLang="en-US" sz="2000" i="1" dirty="0">
                <a:solidFill>
                  <a:prstClr val="white"/>
                </a:solidFill>
              </a:rPr>
              <a:t> </a:t>
            </a:r>
            <a:r>
              <a:rPr lang="ko-KR" altLang="en-US" sz="2000" b="1" i="1" dirty="0">
                <a:solidFill>
                  <a:prstClr val="white"/>
                </a:solidFill>
              </a:rPr>
              <a:t>구현</a:t>
            </a:r>
            <a:r>
              <a:rPr lang="ko-KR" altLang="en-US" sz="2000" i="1" dirty="0">
                <a:solidFill>
                  <a:prstClr val="white"/>
                </a:solidFill>
              </a:rPr>
              <a:t> </a:t>
            </a:r>
            <a:r>
              <a:rPr lang="ko-KR" altLang="en-US" sz="2000" b="1" i="1" dirty="0">
                <a:solidFill>
                  <a:prstClr val="white"/>
                </a:solidFill>
              </a:rPr>
              <a:t>내용</a:t>
            </a:r>
            <a:endParaRPr lang="en-US" altLang="ko-KR" sz="1000" b="1" i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C1CBFD-A362-4859-AED3-C891E6E0B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"/>
          <a:stretch/>
        </p:blipFill>
        <p:spPr>
          <a:xfrm>
            <a:off x="857071" y="1405131"/>
            <a:ext cx="10382250" cy="49694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3A36A-1747-4E56-B7D5-945E5475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08" y="2179465"/>
            <a:ext cx="1533617" cy="271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A45B49-0B72-4C18-A0AE-634482A6D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71" y="3938123"/>
            <a:ext cx="1724038" cy="293655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래픽 16" descr="커서">
            <a:extLst>
              <a:ext uri="{FF2B5EF4-FFF2-40B4-BE49-F238E27FC236}">
                <a16:creationId xmlns:a16="http://schemas.microsoft.com/office/drawing/2014/main" id="{E46B6B6A-58AB-4104-AA8E-103DB2A8D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0765" y="4275721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9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21055 -0.106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4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055 -0.10602 L -0.19401 -0.0317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cxnSpLocks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프로젝트</a:t>
            </a:r>
            <a:r>
              <a:rPr lang="ko-KR" altLang="en-US" sz="2400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구현</a:t>
            </a:r>
            <a:r>
              <a:rPr lang="ko-KR" altLang="en-US" sz="2400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내용</a:t>
            </a:r>
            <a:endParaRPr lang="en-US" altLang="ko-KR" sz="1050" b="1" i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커서">
            <a:extLst>
              <a:ext uri="{FF2B5EF4-FFF2-40B4-BE49-F238E27FC236}">
                <a16:creationId xmlns:a16="http://schemas.microsoft.com/office/drawing/2014/main" id="{E46B6B6A-58AB-4104-AA8E-103DB2A8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765" y="4275721"/>
            <a:ext cx="590550" cy="59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3A36A-1747-4E56-B7D5-945E54750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08" y="2179465"/>
            <a:ext cx="1533617" cy="27113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846870-66A9-4903-B01B-470134F746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56"/>
          <a:stretch/>
        </p:blipFill>
        <p:spPr>
          <a:xfrm>
            <a:off x="853874" y="1410590"/>
            <a:ext cx="10382250" cy="49737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6DD76A-D5FD-4BA1-AF2D-B5F5DFEB5A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83"/>
          <a:stretch/>
        </p:blipFill>
        <p:spPr>
          <a:xfrm>
            <a:off x="848250" y="1404762"/>
            <a:ext cx="10382250" cy="4986512"/>
          </a:xfrm>
          <a:prstGeom prst="rect">
            <a:avLst/>
          </a:prstGeom>
        </p:spPr>
      </p:pic>
      <p:sp>
        <p:nvSpPr>
          <p:cNvPr id="23" name="설명선: 굽은 선(테두리 없음) 22">
            <a:extLst>
              <a:ext uri="{FF2B5EF4-FFF2-40B4-BE49-F238E27FC236}">
                <a16:creationId xmlns:a16="http://schemas.microsoft.com/office/drawing/2014/main" id="{8EFA2E90-45C4-4F34-9443-12EA8BE02EBB}"/>
              </a:ext>
            </a:extLst>
          </p:cNvPr>
          <p:cNvSpPr/>
          <p:nvPr/>
        </p:nvSpPr>
        <p:spPr>
          <a:xfrm>
            <a:off x="7691892" y="3100089"/>
            <a:ext cx="813934" cy="405112"/>
          </a:xfrm>
          <a:prstGeom prst="callout2">
            <a:avLst>
              <a:gd name="adj1" fmla="val 81807"/>
              <a:gd name="adj2" fmla="val 49243"/>
              <a:gd name="adj3" fmla="val 73983"/>
              <a:gd name="adj4" fmla="val -24731"/>
              <a:gd name="adj5" fmla="val 174335"/>
              <a:gd name="adj6" fmla="val -116689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오작동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4" name="설명선: 굽은 선(테두리 없음) 23">
            <a:extLst>
              <a:ext uri="{FF2B5EF4-FFF2-40B4-BE49-F238E27FC236}">
                <a16:creationId xmlns:a16="http://schemas.microsoft.com/office/drawing/2014/main" id="{6968A2FF-9DF6-4A26-8600-48DD864FFDF5}"/>
              </a:ext>
            </a:extLst>
          </p:cNvPr>
          <p:cNvSpPr/>
          <p:nvPr/>
        </p:nvSpPr>
        <p:spPr>
          <a:xfrm>
            <a:off x="3072928" y="5386886"/>
            <a:ext cx="1217524" cy="372467"/>
          </a:xfrm>
          <a:prstGeom prst="callout2">
            <a:avLst>
              <a:gd name="adj1" fmla="val 81807"/>
              <a:gd name="adj2" fmla="val 49243"/>
              <a:gd name="adj3" fmla="val -39053"/>
              <a:gd name="adj4" fmla="val 84429"/>
              <a:gd name="adj5" fmla="val -177261"/>
              <a:gd name="adj6" fmla="val 142485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정상 작동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7" name="그래픽 26" descr="커서">
            <a:extLst>
              <a:ext uri="{FF2B5EF4-FFF2-40B4-BE49-F238E27FC236}">
                <a16:creationId xmlns:a16="http://schemas.microsoft.com/office/drawing/2014/main" id="{6F330848-FEB3-4C5F-A546-4B24DD2D9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0415" y="2547248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9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6367 0.00209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cxnSpLocks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커서">
            <a:extLst>
              <a:ext uri="{FF2B5EF4-FFF2-40B4-BE49-F238E27FC236}">
                <a16:creationId xmlns:a16="http://schemas.microsoft.com/office/drawing/2014/main" id="{E46B6B6A-58AB-4104-AA8E-103DB2A8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765" y="4275721"/>
            <a:ext cx="590550" cy="59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3A36A-1747-4E56-B7D5-945E54750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08" y="2179465"/>
            <a:ext cx="1533617" cy="2711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846870-66A9-4903-B01B-470134F746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56"/>
          <a:stretch/>
        </p:blipFill>
        <p:spPr>
          <a:xfrm>
            <a:off x="853874" y="1410590"/>
            <a:ext cx="10382250" cy="49737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6DD76A-D5FD-4BA1-AF2D-B5F5DFEB5A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83"/>
          <a:stretch/>
        </p:blipFill>
        <p:spPr>
          <a:xfrm>
            <a:off x="848250" y="1404762"/>
            <a:ext cx="10382250" cy="4986512"/>
          </a:xfrm>
          <a:prstGeom prst="rect">
            <a:avLst/>
          </a:prstGeom>
        </p:spPr>
      </p:pic>
      <p:sp>
        <p:nvSpPr>
          <p:cNvPr id="23" name="설명선: 굽은 선(테두리 없음) 22">
            <a:extLst>
              <a:ext uri="{FF2B5EF4-FFF2-40B4-BE49-F238E27FC236}">
                <a16:creationId xmlns:a16="http://schemas.microsoft.com/office/drawing/2014/main" id="{8EFA2E90-45C4-4F34-9443-12EA8BE02EBB}"/>
              </a:ext>
            </a:extLst>
          </p:cNvPr>
          <p:cNvSpPr/>
          <p:nvPr/>
        </p:nvSpPr>
        <p:spPr>
          <a:xfrm>
            <a:off x="7691892" y="3100089"/>
            <a:ext cx="813934" cy="405112"/>
          </a:xfrm>
          <a:prstGeom prst="callout2">
            <a:avLst>
              <a:gd name="adj1" fmla="val 81807"/>
              <a:gd name="adj2" fmla="val 49243"/>
              <a:gd name="adj3" fmla="val 73983"/>
              <a:gd name="adj4" fmla="val -24731"/>
              <a:gd name="adj5" fmla="val 174335"/>
              <a:gd name="adj6" fmla="val -116689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오작동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4" name="설명선: 굽은 선(테두리 없음) 23">
            <a:extLst>
              <a:ext uri="{FF2B5EF4-FFF2-40B4-BE49-F238E27FC236}">
                <a16:creationId xmlns:a16="http://schemas.microsoft.com/office/drawing/2014/main" id="{6968A2FF-9DF6-4A26-8600-48DD864FFDF5}"/>
              </a:ext>
            </a:extLst>
          </p:cNvPr>
          <p:cNvSpPr/>
          <p:nvPr/>
        </p:nvSpPr>
        <p:spPr>
          <a:xfrm>
            <a:off x="3072928" y="5386886"/>
            <a:ext cx="1217524" cy="372467"/>
          </a:xfrm>
          <a:prstGeom prst="callout2">
            <a:avLst>
              <a:gd name="adj1" fmla="val 81807"/>
              <a:gd name="adj2" fmla="val 49243"/>
              <a:gd name="adj3" fmla="val -39053"/>
              <a:gd name="adj4" fmla="val 84429"/>
              <a:gd name="adj5" fmla="val -177261"/>
              <a:gd name="adj6" fmla="val 142485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정상 작동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4C29AA5-1802-44F3-9BB9-E69B0DA30A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550"/>
          <a:stretch/>
        </p:blipFill>
        <p:spPr>
          <a:xfrm>
            <a:off x="2628900" y="2315033"/>
            <a:ext cx="8507706" cy="4000042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6" name="그래픽 25" descr="커서">
            <a:extLst>
              <a:ext uri="{FF2B5EF4-FFF2-40B4-BE49-F238E27FC236}">
                <a16:creationId xmlns:a16="http://schemas.microsoft.com/office/drawing/2014/main" id="{6616D19B-1F4B-4537-859E-09F639282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1940" y="2547248"/>
            <a:ext cx="590550" cy="5905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6EEE44-D5D5-40F7-B24E-9AFA9BF51C4C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프로젝트</a:t>
            </a:r>
            <a:r>
              <a:rPr lang="ko-KR" altLang="en-US" sz="2400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구현</a:t>
            </a:r>
            <a:r>
              <a:rPr lang="ko-KR" altLang="en-US" sz="2400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내용</a:t>
            </a:r>
            <a:endParaRPr lang="en-US" altLang="ko-KR" sz="1050" b="1" i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9F5B30-8F3B-49FD-9957-A58828D4A50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프로젝트</a:t>
            </a:r>
            <a:r>
              <a:rPr lang="ko-KR" altLang="en-US" sz="2400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구현</a:t>
            </a:r>
            <a:r>
              <a:rPr lang="ko-KR" altLang="en-US" sz="2400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내용</a:t>
            </a:r>
            <a:endParaRPr lang="en-US" altLang="ko-KR" sz="1050" b="1" i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jongsul_RPA">
            <a:hlinkClick r:id="" action="ppaction://media"/>
            <a:extLst>
              <a:ext uri="{FF2B5EF4-FFF2-40B4-BE49-F238E27FC236}">
                <a16:creationId xmlns:a16="http://schemas.microsoft.com/office/drawing/2014/main" id="{5CD99A33-C18B-4B22-9CF2-DBC0341102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24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03CC909-7CDC-6247-B905-3E540A766E1B}"/>
              </a:ext>
            </a:extLst>
          </p:cNvPr>
          <p:cNvSpPr/>
          <p:nvPr/>
        </p:nvSpPr>
        <p:spPr>
          <a:xfrm>
            <a:off x="9630697" y="3097161"/>
            <a:ext cx="693174" cy="619433"/>
          </a:xfrm>
          <a:prstGeom prst="ellipse">
            <a:avLst/>
          </a:prstGeom>
          <a:solidFill>
            <a:srgbClr val="E55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9F5B30-8F3B-49FD-9957-A58828D4A50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기대효과</a:t>
            </a:r>
            <a:endParaRPr lang="en-US" altLang="ko-KR" sz="1050" b="1" i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Graphic 2" descr="Wrench">
            <a:extLst>
              <a:ext uri="{FF2B5EF4-FFF2-40B4-BE49-F238E27FC236}">
                <a16:creationId xmlns:a16="http://schemas.microsoft.com/office/drawing/2014/main" id="{6806075C-498B-D946-83C2-B693CAA6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863" y="2411360"/>
            <a:ext cx="2035279" cy="2035279"/>
          </a:xfrm>
          <a:prstGeom prst="rect">
            <a:avLst/>
          </a:prstGeom>
        </p:spPr>
      </p:pic>
      <p:pic>
        <p:nvPicPr>
          <p:cNvPr id="9" name="Graphic 8" descr="Badge Tick">
            <a:extLst>
              <a:ext uri="{FF2B5EF4-FFF2-40B4-BE49-F238E27FC236}">
                <a16:creationId xmlns:a16="http://schemas.microsoft.com/office/drawing/2014/main" id="{85EBE658-14DA-E14B-A905-D98E5DE1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7857" y="2411360"/>
            <a:ext cx="2035278" cy="2035278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B105C6B2-9C1F-2F47-B3F7-3EBC03C06227}"/>
              </a:ext>
            </a:extLst>
          </p:cNvPr>
          <p:cNvSpPr/>
          <p:nvPr/>
        </p:nvSpPr>
        <p:spPr>
          <a:xfrm>
            <a:off x="5375171" y="2708171"/>
            <a:ext cx="1441655" cy="1441655"/>
          </a:xfrm>
          <a:custGeom>
            <a:avLst/>
            <a:gdLst>
              <a:gd name="connsiteX0" fmla="*/ 127205 w 1441655"/>
              <a:gd name="connsiteY0" fmla="*/ 0 h 1441655"/>
              <a:gd name="connsiteX1" fmla="*/ 0 w 1441655"/>
              <a:gd name="connsiteY1" fmla="*/ 0 h 1441655"/>
              <a:gd name="connsiteX2" fmla="*/ 0 w 1441655"/>
              <a:gd name="connsiteY2" fmla="*/ 1441656 h 1441655"/>
              <a:gd name="connsiteX3" fmla="*/ 1441656 w 1441655"/>
              <a:gd name="connsiteY3" fmla="*/ 1441656 h 1441655"/>
              <a:gd name="connsiteX4" fmla="*/ 1441656 w 1441655"/>
              <a:gd name="connsiteY4" fmla="*/ 1314451 h 1441655"/>
              <a:gd name="connsiteX5" fmla="*/ 127205 w 1441655"/>
              <a:gd name="connsiteY5" fmla="*/ 1314451 h 144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1655" h="1441655">
                <a:moveTo>
                  <a:pt x="127205" y="0"/>
                </a:moveTo>
                <a:lnTo>
                  <a:pt x="0" y="0"/>
                </a:lnTo>
                <a:lnTo>
                  <a:pt x="0" y="1441656"/>
                </a:lnTo>
                <a:lnTo>
                  <a:pt x="1441656" y="1441656"/>
                </a:lnTo>
                <a:lnTo>
                  <a:pt x="1441656" y="1314451"/>
                </a:lnTo>
                <a:lnTo>
                  <a:pt x="127205" y="1314451"/>
                </a:lnTo>
                <a:close/>
              </a:path>
            </a:pathLst>
          </a:custGeom>
          <a:solidFill>
            <a:srgbClr val="000000"/>
          </a:solidFill>
          <a:ln w="21134" cap="flat">
            <a:noFill/>
            <a:prstDash val="solid"/>
            <a:miter/>
          </a:ln>
        </p:spPr>
        <p:txBody>
          <a:bodyPr rtlCol="0" anchor="ctr"/>
          <a:lstStyle/>
          <a:p>
            <a:endParaRPr lang="en-KR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79B59C6-CB1C-7140-ADA5-0BAF4A240C0F}"/>
              </a:ext>
            </a:extLst>
          </p:cNvPr>
          <p:cNvSpPr/>
          <p:nvPr/>
        </p:nvSpPr>
        <p:spPr>
          <a:xfrm>
            <a:off x="5668464" y="2956452"/>
            <a:ext cx="1064954" cy="942973"/>
          </a:xfrm>
          <a:custGeom>
            <a:avLst/>
            <a:gdLst>
              <a:gd name="connsiteX0" fmla="*/ 1106683 w 1231767"/>
              <a:gd name="connsiteY0" fmla="*/ 508820 h 722948"/>
              <a:gd name="connsiteX1" fmla="*/ 850153 w 1231767"/>
              <a:gd name="connsiteY1" fmla="*/ 252290 h 722948"/>
              <a:gd name="connsiteX2" fmla="*/ 722948 w 1231767"/>
              <a:gd name="connsiteY2" fmla="*/ 379495 h 722948"/>
              <a:gd name="connsiteX3" fmla="*/ 510940 w 1231767"/>
              <a:gd name="connsiteY3" fmla="*/ 167487 h 722948"/>
              <a:gd name="connsiteX4" fmla="*/ 383735 w 1231767"/>
              <a:gd name="connsiteY4" fmla="*/ 294691 h 722948"/>
              <a:gd name="connsiteX5" fmla="*/ 89043 w 1231767"/>
              <a:gd name="connsiteY5" fmla="*/ 0 h 722948"/>
              <a:gd name="connsiteX6" fmla="*/ 0 w 1231767"/>
              <a:gd name="connsiteY6" fmla="*/ 89043 h 722948"/>
              <a:gd name="connsiteX7" fmla="*/ 383735 w 1231767"/>
              <a:gd name="connsiteY7" fmla="*/ 472778 h 722948"/>
              <a:gd name="connsiteX8" fmla="*/ 510940 w 1231767"/>
              <a:gd name="connsiteY8" fmla="*/ 345573 h 722948"/>
              <a:gd name="connsiteX9" fmla="*/ 722948 w 1231767"/>
              <a:gd name="connsiteY9" fmla="*/ 557582 h 722948"/>
              <a:gd name="connsiteX10" fmla="*/ 850153 w 1231767"/>
              <a:gd name="connsiteY10" fmla="*/ 430377 h 722948"/>
              <a:gd name="connsiteX11" fmla="*/ 1017640 w 1231767"/>
              <a:gd name="connsiteY11" fmla="*/ 597863 h 722948"/>
              <a:gd name="connsiteX12" fmla="*/ 892555 w 1231767"/>
              <a:gd name="connsiteY12" fmla="*/ 722948 h 722948"/>
              <a:gd name="connsiteX13" fmla="*/ 1231768 w 1231767"/>
              <a:gd name="connsiteY13" fmla="*/ 722948 h 722948"/>
              <a:gd name="connsiteX14" fmla="*/ 1231768 w 1231767"/>
              <a:gd name="connsiteY14" fmla="*/ 383735 h 72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1767" h="722948">
                <a:moveTo>
                  <a:pt x="1106683" y="508820"/>
                </a:moveTo>
                <a:lnTo>
                  <a:pt x="850153" y="252290"/>
                </a:lnTo>
                <a:lnTo>
                  <a:pt x="722948" y="379495"/>
                </a:lnTo>
                <a:lnTo>
                  <a:pt x="510940" y="167487"/>
                </a:lnTo>
                <a:lnTo>
                  <a:pt x="383735" y="294691"/>
                </a:lnTo>
                <a:lnTo>
                  <a:pt x="89043" y="0"/>
                </a:lnTo>
                <a:lnTo>
                  <a:pt x="0" y="89043"/>
                </a:lnTo>
                <a:lnTo>
                  <a:pt x="383735" y="472778"/>
                </a:lnTo>
                <a:lnTo>
                  <a:pt x="510940" y="345573"/>
                </a:lnTo>
                <a:lnTo>
                  <a:pt x="722948" y="557582"/>
                </a:lnTo>
                <a:lnTo>
                  <a:pt x="850153" y="430377"/>
                </a:lnTo>
                <a:lnTo>
                  <a:pt x="1017640" y="597863"/>
                </a:lnTo>
                <a:lnTo>
                  <a:pt x="892555" y="722948"/>
                </a:lnTo>
                <a:lnTo>
                  <a:pt x="1231768" y="722948"/>
                </a:lnTo>
                <a:lnTo>
                  <a:pt x="1231768" y="383735"/>
                </a:lnTo>
                <a:close/>
              </a:path>
            </a:pathLst>
          </a:custGeom>
          <a:solidFill>
            <a:srgbClr val="E55165"/>
          </a:solidFill>
          <a:ln w="21134" cap="flat">
            <a:noFill/>
            <a:prstDash val="solid"/>
            <a:miter/>
          </a:ln>
        </p:spPr>
        <p:txBody>
          <a:bodyPr rtlCol="0" anchor="ctr"/>
          <a:lstStyle/>
          <a:p>
            <a:endParaRPr lang="en-K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09F3A7-2A73-D246-93A3-BE6F42532864}"/>
              </a:ext>
            </a:extLst>
          </p:cNvPr>
          <p:cNvSpPr/>
          <p:nvPr/>
        </p:nvSpPr>
        <p:spPr>
          <a:xfrm flipV="1">
            <a:off x="5668464" y="2956452"/>
            <a:ext cx="1064955" cy="942973"/>
          </a:xfrm>
          <a:custGeom>
            <a:avLst/>
            <a:gdLst>
              <a:gd name="connsiteX0" fmla="*/ 1106683 w 1231767"/>
              <a:gd name="connsiteY0" fmla="*/ 508820 h 722948"/>
              <a:gd name="connsiteX1" fmla="*/ 850153 w 1231767"/>
              <a:gd name="connsiteY1" fmla="*/ 252290 h 722948"/>
              <a:gd name="connsiteX2" fmla="*/ 722948 w 1231767"/>
              <a:gd name="connsiteY2" fmla="*/ 379495 h 722948"/>
              <a:gd name="connsiteX3" fmla="*/ 510940 w 1231767"/>
              <a:gd name="connsiteY3" fmla="*/ 167487 h 722948"/>
              <a:gd name="connsiteX4" fmla="*/ 383735 w 1231767"/>
              <a:gd name="connsiteY4" fmla="*/ 294691 h 722948"/>
              <a:gd name="connsiteX5" fmla="*/ 89043 w 1231767"/>
              <a:gd name="connsiteY5" fmla="*/ 0 h 722948"/>
              <a:gd name="connsiteX6" fmla="*/ 0 w 1231767"/>
              <a:gd name="connsiteY6" fmla="*/ 89043 h 722948"/>
              <a:gd name="connsiteX7" fmla="*/ 383735 w 1231767"/>
              <a:gd name="connsiteY7" fmla="*/ 472778 h 722948"/>
              <a:gd name="connsiteX8" fmla="*/ 510940 w 1231767"/>
              <a:gd name="connsiteY8" fmla="*/ 345573 h 722948"/>
              <a:gd name="connsiteX9" fmla="*/ 722948 w 1231767"/>
              <a:gd name="connsiteY9" fmla="*/ 557582 h 722948"/>
              <a:gd name="connsiteX10" fmla="*/ 850153 w 1231767"/>
              <a:gd name="connsiteY10" fmla="*/ 430377 h 722948"/>
              <a:gd name="connsiteX11" fmla="*/ 1017640 w 1231767"/>
              <a:gd name="connsiteY11" fmla="*/ 597863 h 722948"/>
              <a:gd name="connsiteX12" fmla="*/ 892555 w 1231767"/>
              <a:gd name="connsiteY12" fmla="*/ 722948 h 722948"/>
              <a:gd name="connsiteX13" fmla="*/ 1231768 w 1231767"/>
              <a:gd name="connsiteY13" fmla="*/ 722948 h 722948"/>
              <a:gd name="connsiteX14" fmla="*/ 1231768 w 1231767"/>
              <a:gd name="connsiteY14" fmla="*/ 383735 h 72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1767" h="722948">
                <a:moveTo>
                  <a:pt x="1106683" y="508820"/>
                </a:moveTo>
                <a:lnTo>
                  <a:pt x="850153" y="252290"/>
                </a:lnTo>
                <a:lnTo>
                  <a:pt x="722948" y="379495"/>
                </a:lnTo>
                <a:lnTo>
                  <a:pt x="510940" y="167487"/>
                </a:lnTo>
                <a:lnTo>
                  <a:pt x="383735" y="294691"/>
                </a:lnTo>
                <a:lnTo>
                  <a:pt x="89043" y="0"/>
                </a:lnTo>
                <a:lnTo>
                  <a:pt x="0" y="89043"/>
                </a:lnTo>
                <a:lnTo>
                  <a:pt x="383735" y="472778"/>
                </a:lnTo>
                <a:lnTo>
                  <a:pt x="510940" y="345573"/>
                </a:lnTo>
                <a:lnTo>
                  <a:pt x="722948" y="557582"/>
                </a:lnTo>
                <a:lnTo>
                  <a:pt x="850153" y="430377"/>
                </a:lnTo>
                <a:lnTo>
                  <a:pt x="1017640" y="597863"/>
                </a:lnTo>
                <a:lnTo>
                  <a:pt x="892555" y="722948"/>
                </a:lnTo>
                <a:lnTo>
                  <a:pt x="1231768" y="722948"/>
                </a:lnTo>
                <a:lnTo>
                  <a:pt x="1231768" y="383735"/>
                </a:lnTo>
                <a:close/>
              </a:path>
            </a:pathLst>
          </a:custGeom>
          <a:solidFill>
            <a:srgbClr val="0B4877"/>
          </a:solidFill>
          <a:ln w="21134" cap="flat">
            <a:noFill/>
            <a:prstDash val="solid"/>
            <a:miter/>
          </a:ln>
        </p:spPr>
        <p:txBody>
          <a:bodyPr rtlCol="0" anchor="ctr"/>
          <a:lstStyle/>
          <a:p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84AFD4-22BC-8243-B480-E8C78A291638}"/>
              </a:ext>
            </a:extLst>
          </p:cNvPr>
          <p:cNvSpPr txBox="1"/>
          <p:nvPr/>
        </p:nvSpPr>
        <p:spPr>
          <a:xfrm>
            <a:off x="1383773" y="4716883"/>
            <a:ext cx="17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0B4877"/>
                </a:solidFill>
              </a:rPr>
              <a:t>시설관리 용이</a:t>
            </a:r>
            <a:endParaRPr lang="en-KR" b="1" i="1" dirty="0">
              <a:solidFill>
                <a:srgbClr val="0B487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BBE3D-99CD-CD49-895F-A58F5A200780}"/>
              </a:ext>
            </a:extLst>
          </p:cNvPr>
          <p:cNvSpPr txBox="1"/>
          <p:nvPr/>
        </p:nvSpPr>
        <p:spPr>
          <a:xfrm>
            <a:off x="4828806" y="4716883"/>
            <a:ext cx="253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0B4877"/>
                </a:solidFill>
              </a:rPr>
              <a:t>단순 작업량 감소 </a:t>
            </a:r>
            <a:r>
              <a:rPr lang="en-US" altLang="ko-KR" b="1" i="1" dirty="0">
                <a:solidFill>
                  <a:srgbClr val="0B4877"/>
                </a:solidFill>
              </a:rPr>
              <a:t>/</a:t>
            </a:r>
            <a:r>
              <a:rPr lang="ko-KR" altLang="en-US" b="1" i="1" dirty="0">
                <a:solidFill>
                  <a:srgbClr val="0B4877"/>
                </a:solidFill>
              </a:rPr>
              <a:t> </a:t>
            </a:r>
            <a:endParaRPr lang="en-US" altLang="ko-KR" b="1" i="1" dirty="0">
              <a:solidFill>
                <a:srgbClr val="0B4877"/>
              </a:solidFill>
            </a:endParaRPr>
          </a:p>
          <a:p>
            <a:pPr algn="ctr"/>
            <a:r>
              <a:rPr lang="ko-KR" altLang="en-US" b="1" i="1" dirty="0">
                <a:solidFill>
                  <a:srgbClr val="0B4877"/>
                </a:solidFill>
              </a:rPr>
              <a:t>효율성 증가</a:t>
            </a:r>
            <a:endParaRPr lang="en-KR" b="1" i="1" dirty="0">
              <a:solidFill>
                <a:srgbClr val="0B487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1FAA3-37EB-EA44-B5B6-D0513B500570}"/>
              </a:ext>
            </a:extLst>
          </p:cNvPr>
          <p:cNvSpPr txBox="1"/>
          <p:nvPr/>
        </p:nvSpPr>
        <p:spPr>
          <a:xfrm>
            <a:off x="8668304" y="4716883"/>
            <a:ext cx="253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0B4877"/>
                </a:solidFill>
              </a:rPr>
              <a:t>신뢰성 및 투명성 향상</a:t>
            </a:r>
            <a:endParaRPr lang="en-KR" b="1" i="1" dirty="0">
              <a:solidFill>
                <a:srgbClr val="0B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2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9F5B30-8F3B-49FD-9957-A58828D4A50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endParaRPr kumimoji="0" lang="en-US" altLang="ko-KR" sz="105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95501-EF57-4F06-822F-430A1B0D222C}"/>
              </a:ext>
            </a:extLst>
          </p:cNvPr>
          <p:cNvSpPr txBox="1"/>
          <p:nvPr/>
        </p:nvSpPr>
        <p:spPr>
          <a:xfrm>
            <a:off x="2998694" y="2285998"/>
            <a:ext cx="61946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/>
              <a:t>Q&amp;A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7456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245FF-B245-44DF-B6F7-0A469E63721C}"/>
              </a:ext>
            </a:extLst>
          </p:cNvPr>
          <p:cNvSpPr txBox="1"/>
          <p:nvPr/>
        </p:nvSpPr>
        <p:spPr>
          <a:xfrm>
            <a:off x="6735750" y="1842611"/>
            <a:ext cx="3624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0B4877"/>
                </a:solidFill>
              </a:rPr>
              <a:t>4.</a:t>
            </a:r>
            <a:r>
              <a:rPr lang="ko-KR" altLang="en-US" sz="3600" b="1" i="1" dirty="0">
                <a:solidFill>
                  <a:srgbClr val="0B4877"/>
                </a:solidFill>
              </a:rPr>
              <a:t>상세 설계</a:t>
            </a:r>
            <a:endParaRPr lang="en-US" altLang="ko-KR" sz="3600" b="1" i="1" dirty="0">
              <a:solidFill>
                <a:srgbClr val="0B4877"/>
              </a:solidFill>
            </a:endParaRPr>
          </a:p>
          <a:p>
            <a:r>
              <a:rPr lang="ko-KR" altLang="en-US" sz="3600" b="1" i="1" dirty="0">
                <a:solidFill>
                  <a:srgbClr val="0B4877"/>
                </a:solidFill>
              </a:rPr>
              <a:t> </a:t>
            </a:r>
            <a:endParaRPr lang="en-US" altLang="ko-KR" sz="3600" b="1" i="1" dirty="0">
              <a:solidFill>
                <a:srgbClr val="0B4877"/>
              </a:solidFill>
            </a:endParaRPr>
          </a:p>
          <a:p>
            <a:r>
              <a:rPr lang="en-US" altLang="ko-KR" sz="3600" b="1" i="1" dirty="0">
                <a:solidFill>
                  <a:srgbClr val="0B4877"/>
                </a:solidFill>
              </a:rPr>
              <a:t>5.</a:t>
            </a:r>
            <a:r>
              <a:rPr lang="ko-KR" altLang="en-US" sz="3600" b="1" i="1" dirty="0">
                <a:solidFill>
                  <a:srgbClr val="0B4877"/>
                </a:solidFill>
              </a:rPr>
              <a:t>결과물 소개</a:t>
            </a:r>
            <a:endParaRPr lang="en-US" altLang="ko-KR" sz="3600" b="1" i="1" dirty="0">
              <a:solidFill>
                <a:srgbClr val="0B4877"/>
              </a:solidFill>
            </a:endParaRPr>
          </a:p>
          <a:p>
            <a:endParaRPr lang="en-US" altLang="ko-KR" sz="3600" b="1" i="1" dirty="0">
              <a:solidFill>
                <a:srgbClr val="0B4877"/>
              </a:solidFill>
            </a:endParaRPr>
          </a:p>
          <a:p>
            <a:r>
              <a:rPr lang="en-US" altLang="ko-KR" sz="3600" b="1" i="1" dirty="0">
                <a:solidFill>
                  <a:srgbClr val="0B4877"/>
                </a:solidFill>
              </a:rPr>
              <a:t>6.</a:t>
            </a:r>
            <a:r>
              <a:rPr lang="ko-KR" altLang="en-US" sz="3600" b="1" i="1" dirty="0">
                <a:solidFill>
                  <a:srgbClr val="0B4877"/>
                </a:solidFill>
              </a:rPr>
              <a:t>기대효과</a:t>
            </a:r>
            <a:endParaRPr lang="en-US" altLang="ko-KR" sz="3600" b="1" i="1" dirty="0">
              <a:solidFill>
                <a:srgbClr val="0B4877"/>
              </a:solidFill>
            </a:endParaRPr>
          </a:p>
          <a:p>
            <a:endParaRPr lang="ko-KR" altLang="en-US" sz="3600" b="1" i="1" dirty="0">
              <a:solidFill>
                <a:srgbClr val="0B4877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38B5A2-85F2-4FC6-BC1B-661699BCE9D4}"/>
              </a:ext>
            </a:extLst>
          </p:cNvPr>
          <p:cNvSpPr txBox="1"/>
          <p:nvPr/>
        </p:nvSpPr>
        <p:spPr>
          <a:xfrm>
            <a:off x="1832245" y="1842611"/>
            <a:ext cx="496860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0B4877"/>
                </a:solidFill>
              </a:rPr>
              <a:t>1.</a:t>
            </a:r>
            <a:r>
              <a:rPr lang="ko-KR" altLang="en-US" sz="3600" b="1" i="1" dirty="0">
                <a:solidFill>
                  <a:srgbClr val="0B4877"/>
                </a:solidFill>
              </a:rPr>
              <a:t>개발 동기</a:t>
            </a:r>
            <a:endParaRPr lang="en-US" altLang="ko-KR" sz="3600" b="1" i="1" dirty="0">
              <a:solidFill>
                <a:srgbClr val="0B4877"/>
              </a:solidFill>
            </a:endParaRPr>
          </a:p>
          <a:p>
            <a:endParaRPr lang="en-US" altLang="ko-KR" sz="3600" b="1" i="1" dirty="0">
              <a:solidFill>
                <a:srgbClr val="0B4877"/>
              </a:solidFill>
            </a:endParaRPr>
          </a:p>
          <a:p>
            <a:r>
              <a:rPr lang="en-US" altLang="ko-KR" sz="3600" b="1" i="1" dirty="0">
                <a:solidFill>
                  <a:srgbClr val="0B4877"/>
                </a:solidFill>
              </a:rPr>
              <a:t>2.</a:t>
            </a:r>
            <a:r>
              <a:rPr lang="ko-KR" altLang="en-US" sz="3600" b="1" i="1" dirty="0">
                <a:solidFill>
                  <a:srgbClr val="0B4877"/>
                </a:solidFill>
              </a:rPr>
              <a:t>목적 및 필요성</a:t>
            </a:r>
            <a:endParaRPr lang="en-US" altLang="ko-KR" sz="3600" b="1" i="1" dirty="0">
              <a:solidFill>
                <a:srgbClr val="0B4877"/>
              </a:solidFill>
            </a:endParaRPr>
          </a:p>
          <a:p>
            <a:endParaRPr lang="en-US" altLang="ko-KR" sz="3600" b="1" i="1" dirty="0">
              <a:solidFill>
                <a:srgbClr val="0B4877"/>
              </a:solidFill>
            </a:endParaRPr>
          </a:p>
          <a:p>
            <a:r>
              <a:rPr lang="en-US" altLang="ko-KR" sz="3600" b="1" i="1" dirty="0">
                <a:solidFill>
                  <a:srgbClr val="0B4877"/>
                </a:solidFill>
              </a:rPr>
              <a:t>3.</a:t>
            </a:r>
            <a:r>
              <a:rPr lang="ko-KR" altLang="en-US" sz="3600" b="1" i="1" dirty="0">
                <a:solidFill>
                  <a:srgbClr val="0B4877"/>
                </a:solidFill>
              </a:rPr>
              <a:t>관련기술 설명</a:t>
            </a:r>
            <a:endParaRPr lang="en-US" altLang="ko-KR" sz="3600" b="1" i="1" dirty="0">
              <a:solidFill>
                <a:srgbClr val="0B4877"/>
              </a:solidFill>
            </a:endParaRPr>
          </a:p>
          <a:p>
            <a:r>
              <a:rPr lang="en-US" altLang="ko-KR" sz="2800" b="1" i="1" dirty="0">
                <a:solidFill>
                  <a:srgbClr val="0B4877"/>
                </a:solidFill>
              </a:rPr>
              <a:t>-RPA</a:t>
            </a:r>
          </a:p>
          <a:p>
            <a:r>
              <a:rPr lang="en-US" altLang="ko-KR" sz="2800" b="1" i="1" dirty="0">
                <a:solidFill>
                  <a:srgbClr val="0B4877"/>
                </a:solidFill>
              </a:rPr>
              <a:t>-3-Sigma Rule</a:t>
            </a:r>
            <a:endParaRPr lang="ko-KR" altLang="en-US" sz="2800" b="1" i="1" dirty="0">
              <a:solidFill>
                <a:srgbClr val="0B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동기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72F54-F6C1-C749-B766-ED207CBC253F}"/>
              </a:ext>
            </a:extLst>
          </p:cNvPr>
          <p:cNvSpPr txBox="1"/>
          <p:nvPr/>
        </p:nvSpPr>
        <p:spPr>
          <a:xfrm>
            <a:off x="981789" y="5478591"/>
            <a:ext cx="39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교내에 많은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디바이스 존재</a:t>
            </a:r>
            <a:endParaRPr lang="en-US" altLang="ko-KR" b="1" dirty="0">
              <a:solidFill>
                <a:srgbClr val="0B4877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하지만 관리 인력 및 시스템 미흡</a:t>
            </a:r>
            <a:endParaRPr kumimoji="0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52CAD-ABC4-834F-80C8-62DECE1CBDC5}"/>
              </a:ext>
            </a:extLst>
          </p:cNvPr>
          <p:cNvSpPr txBox="1"/>
          <p:nvPr/>
        </p:nvSpPr>
        <p:spPr>
          <a:xfrm>
            <a:off x="7389537" y="5499356"/>
            <a:ext cx="337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RPA</a:t>
            </a:r>
            <a:r>
              <a:rPr lang="ko-KR" altLang="en-US" b="1" dirty="0" err="1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를</a:t>
            </a:r>
            <a:r>
              <a:rPr lang="ko-KR" altLang="en-US" b="1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 접한 시스템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통해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통합 관리  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559170B-5FAB-4B40-A7EA-407FBE60690C}"/>
              </a:ext>
            </a:extLst>
          </p:cNvPr>
          <p:cNvSpPr/>
          <p:nvPr/>
        </p:nvSpPr>
        <p:spPr>
          <a:xfrm>
            <a:off x="4960106" y="3043968"/>
            <a:ext cx="1956816" cy="770064"/>
          </a:xfrm>
          <a:prstGeom prst="rightArrow">
            <a:avLst>
              <a:gd name="adj1" fmla="val 50000"/>
              <a:gd name="adj2" fmla="val 84284"/>
            </a:avLst>
          </a:prstGeom>
          <a:solidFill>
            <a:srgbClr val="0B487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66DA0A3-D14A-43DE-80A8-3B627FD0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99" y="2391335"/>
            <a:ext cx="2350361" cy="235036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CE53922-EF39-48BE-965B-1E211FA60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68" y="2054490"/>
            <a:ext cx="2687206" cy="26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4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목적 및 필요성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2562E4-393F-4949-9219-FDE3D2777A21}"/>
              </a:ext>
            </a:extLst>
          </p:cNvPr>
          <p:cNvSpPr/>
          <p:nvPr/>
        </p:nvSpPr>
        <p:spPr>
          <a:xfrm>
            <a:off x="6154099" y="3229356"/>
            <a:ext cx="6604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상황 별 문제를 더 유연하고 폭 넓게 사용자에게 제공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base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사용자 편의 증진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효율적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IoT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디바이스 제어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안정성 유지에 기여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088650-49DC-1A4E-92D3-00C213C230A6}"/>
              </a:ext>
            </a:extLst>
          </p:cNvPr>
          <p:cNvSpPr/>
          <p:nvPr/>
        </p:nvSpPr>
        <p:spPr>
          <a:xfrm>
            <a:off x="1102625" y="3034357"/>
            <a:ext cx="4710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사용자가 직접 데이터 열람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base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인터페이스를 통해 긴급 상황 인식 및 조치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79" name="직선 연결선 4">
            <a:extLst>
              <a:ext uri="{FF2B5EF4-FFF2-40B4-BE49-F238E27FC236}">
                <a16:creationId xmlns:a16="http://schemas.microsoft.com/office/drawing/2014/main" id="{3039B7EA-4017-8544-B626-F07BDF1F1A15}"/>
              </a:ext>
            </a:extLst>
          </p:cNvPr>
          <p:cNvCxnSpPr>
            <a:cxnSpLocks/>
          </p:cNvCxnSpPr>
          <p:nvPr/>
        </p:nvCxnSpPr>
        <p:spPr>
          <a:xfrm flipH="1">
            <a:off x="6068608" y="1857277"/>
            <a:ext cx="27392" cy="4320480"/>
          </a:xfrm>
          <a:prstGeom prst="line">
            <a:avLst/>
          </a:prstGeom>
          <a:ln w="28575">
            <a:solidFill>
              <a:srgbClr val="E551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221B75B-650A-4147-BCFD-6EF9471AA55E}"/>
              </a:ext>
            </a:extLst>
          </p:cNvPr>
          <p:cNvSpPr/>
          <p:nvPr/>
        </p:nvSpPr>
        <p:spPr>
          <a:xfrm>
            <a:off x="1820136" y="2134090"/>
            <a:ext cx="33715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기존 방식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D2713B6-A960-604E-BA63-CCA7D35A37CC}"/>
              </a:ext>
            </a:extLst>
          </p:cNvPr>
          <p:cNvSpPr/>
          <p:nvPr/>
        </p:nvSpPr>
        <p:spPr>
          <a:xfrm>
            <a:off x="7220522" y="2106727"/>
            <a:ext cx="33715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RPA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도입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85" name="직선 연결선 19">
            <a:extLst>
              <a:ext uri="{FF2B5EF4-FFF2-40B4-BE49-F238E27FC236}">
                <a16:creationId xmlns:a16="http://schemas.microsoft.com/office/drawing/2014/main" id="{63AE2EE1-31D5-8943-A641-C8497DCD98B7}"/>
              </a:ext>
            </a:extLst>
          </p:cNvPr>
          <p:cNvCxnSpPr>
            <a:cxnSpLocks/>
          </p:cNvCxnSpPr>
          <p:nvPr/>
        </p:nvCxnSpPr>
        <p:spPr>
          <a:xfrm>
            <a:off x="1133197" y="1857277"/>
            <a:ext cx="10109252" cy="0"/>
          </a:xfrm>
          <a:prstGeom prst="line">
            <a:avLst/>
          </a:prstGeom>
          <a:ln w="28575">
            <a:solidFill>
              <a:srgbClr val="E551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22">
            <a:extLst>
              <a:ext uri="{FF2B5EF4-FFF2-40B4-BE49-F238E27FC236}">
                <a16:creationId xmlns:a16="http://schemas.microsoft.com/office/drawing/2014/main" id="{746B32D5-BFB1-334B-BDBF-180038A59331}"/>
              </a:ext>
            </a:extLst>
          </p:cNvPr>
          <p:cNvCxnSpPr>
            <a:cxnSpLocks/>
          </p:cNvCxnSpPr>
          <p:nvPr/>
        </p:nvCxnSpPr>
        <p:spPr>
          <a:xfrm>
            <a:off x="1162977" y="3153154"/>
            <a:ext cx="10109252" cy="0"/>
          </a:xfrm>
          <a:prstGeom prst="line">
            <a:avLst/>
          </a:prstGeom>
          <a:ln w="28575">
            <a:solidFill>
              <a:srgbClr val="E551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4EEF02-DDAA-AD44-903C-DC1227FDE8B0}"/>
              </a:ext>
            </a:extLst>
          </p:cNvPr>
          <p:cNvGrpSpPr/>
          <p:nvPr/>
        </p:nvGrpSpPr>
        <p:grpSpPr>
          <a:xfrm>
            <a:off x="1630060" y="3632880"/>
            <a:ext cx="3257502" cy="3257502"/>
            <a:chOff x="1416454" y="3837728"/>
            <a:chExt cx="3257502" cy="325750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3B18078-760F-1340-9E5E-1466E1D69F22}"/>
                </a:ext>
              </a:extLst>
            </p:cNvPr>
            <p:cNvSpPr/>
            <p:nvPr/>
          </p:nvSpPr>
          <p:spPr>
            <a:xfrm>
              <a:off x="1726973" y="4673495"/>
              <a:ext cx="2611432" cy="1649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5" name="그래픽 54" descr="태블릿">
              <a:extLst>
                <a:ext uri="{FF2B5EF4-FFF2-40B4-BE49-F238E27FC236}">
                  <a16:creationId xmlns:a16="http://schemas.microsoft.com/office/drawing/2014/main" id="{F6AAE8AA-A7B4-CA47-8738-3A504520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6454" y="3837728"/>
              <a:ext cx="3257502" cy="3257502"/>
            </a:xfrm>
            <a:prstGeom prst="rect">
              <a:avLst/>
            </a:prstGeom>
          </p:spPr>
        </p:pic>
        <p:pic>
          <p:nvPicPr>
            <p:cNvPr id="89" name="그래픽 88" descr="두 번 탭 제스처">
              <a:extLst>
                <a:ext uri="{FF2B5EF4-FFF2-40B4-BE49-F238E27FC236}">
                  <a16:creationId xmlns:a16="http://schemas.microsoft.com/office/drawing/2014/main" id="{9D1884E2-A452-3240-91AC-F3CC6E21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32933" y="5431554"/>
              <a:ext cx="1411541" cy="1411541"/>
            </a:xfrm>
            <a:prstGeom prst="rect">
              <a:avLst/>
            </a:prstGeom>
          </p:spPr>
        </p:pic>
      </p:grpSp>
      <p:pic>
        <p:nvPicPr>
          <p:cNvPr id="91" name="그래픽 90" descr="톱니바퀴">
            <a:extLst>
              <a:ext uri="{FF2B5EF4-FFF2-40B4-BE49-F238E27FC236}">
                <a16:creationId xmlns:a16="http://schemas.microsoft.com/office/drawing/2014/main" id="{9F9576B7-FC8C-D148-812A-1CA0DBE53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7735" y="4367386"/>
            <a:ext cx="865339" cy="865339"/>
          </a:xfrm>
          <a:prstGeom prst="rect">
            <a:avLst/>
          </a:prstGeom>
        </p:spPr>
      </p:pic>
      <p:grpSp>
        <p:nvGrpSpPr>
          <p:cNvPr id="93" name="그래픽 27" descr="워크플로">
            <a:extLst>
              <a:ext uri="{FF2B5EF4-FFF2-40B4-BE49-F238E27FC236}">
                <a16:creationId xmlns:a16="http://schemas.microsoft.com/office/drawing/2014/main" id="{89972314-B483-EE41-BCE9-ED6DBA5D651C}"/>
              </a:ext>
            </a:extLst>
          </p:cNvPr>
          <p:cNvGrpSpPr/>
          <p:nvPr/>
        </p:nvGrpSpPr>
        <p:grpSpPr>
          <a:xfrm>
            <a:off x="8349211" y="4813726"/>
            <a:ext cx="1241769" cy="1219395"/>
            <a:chOff x="9290729" y="6116544"/>
            <a:chExt cx="1881917" cy="1927588"/>
          </a:xfrm>
        </p:grpSpPr>
        <p:sp>
          <p:nvSpPr>
            <p:cNvPr id="95" name="자유형: 도형 32">
              <a:extLst>
                <a:ext uri="{FF2B5EF4-FFF2-40B4-BE49-F238E27FC236}">
                  <a16:creationId xmlns:a16="http://schemas.microsoft.com/office/drawing/2014/main" id="{3107E728-4B18-804D-AB02-B7760977A277}"/>
                </a:ext>
              </a:extLst>
            </p:cNvPr>
            <p:cNvSpPr/>
            <p:nvPr/>
          </p:nvSpPr>
          <p:spPr>
            <a:xfrm>
              <a:off x="10591657" y="7490546"/>
              <a:ext cx="553586" cy="553586"/>
            </a:xfrm>
            <a:custGeom>
              <a:avLst/>
              <a:gdLst>
                <a:gd name="connsiteX0" fmla="*/ 553586 w 553586"/>
                <a:gd name="connsiteY0" fmla="*/ 276793 h 553586"/>
                <a:gd name="connsiteX1" fmla="*/ 276793 w 553586"/>
                <a:gd name="connsiteY1" fmla="*/ 553586 h 553586"/>
                <a:gd name="connsiteX2" fmla="*/ 0 w 553586"/>
                <a:gd name="connsiteY2" fmla="*/ 276793 h 553586"/>
                <a:gd name="connsiteX3" fmla="*/ 276793 w 553586"/>
                <a:gd name="connsiteY3" fmla="*/ 0 h 553586"/>
                <a:gd name="connsiteX4" fmla="*/ 553586 w 553586"/>
                <a:gd name="connsiteY4" fmla="*/ 276793 h 55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586" h="553586">
                  <a:moveTo>
                    <a:pt x="553586" y="276793"/>
                  </a:moveTo>
                  <a:cubicBezTo>
                    <a:pt x="553586" y="429662"/>
                    <a:pt x="429662" y="553586"/>
                    <a:pt x="276793" y="553586"/>
                  </a:cubicBezTo>
                  <a:cubicBezTo>
                    <a:pt x="123924" y="553586"/>
                    <a:pt x="0" y="429662"/>
                    <a:pt x="0" y="276793"/>
                  </a:cubicBezTo>
                  <a:cubicBezTo>
                    <a:pt x="0" y="123924"/>
                    <a:pt x="123924" y="0"/>
                    <a:pt x="276793" y="0"/>
                  </a:cubicBezTo>
                  <a:cubicBezTo>
                    <a:pt x="429662" y="0"/>
                    <a:pt x="553586" y="123924"/>
                    <a:pt x="553586" y="276793"/>
                  </a:cubicBezTo>
                  <a:close/>
                </a:path>
              </a:pathLst>
            </a:custGeom>
            <a:solidFill>
              <a:schemeClr val="tx1"/>
            </a:solidFill>
            <a:ln w="275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자유형: 도형 33">
              <a:extLst>
                <a:ext uri="{FF2B5EF4-FFF2-40B4-BE49-F238E27FC236}">
                  <a16:creationId xmlns:a16="http://schemas.microsoft.com/office/drawing/2014/main" id="{DD8A005B-F2AB-D94E-936D-0C1BBEFBFF8B}"/>
                </a:ext>
              </a:extLst>
            </p:cNvPr>
            <p:cNvSpPr/>
            <p:nvPr/>
          </p:nvSpPr>
          <p:spPr>
            <a:xfrm>
              <a:off x="9290729" y="6134259"/>
              <a:ext cx="553586" cy="553586"/>
            </a:xfrm>
            <a:custGeom>
              <a:avLst/>
              <a:gdLst>
                <a:gd name="connsiteX0" fmla="*/ 553586 w 553586"/>
                <a:gd name="connsiteY0" fmla="*/ 276793 h 553586"/>
                <a:gd name="connsiteX1" fmla="*/ 276793 w 553586"/>
                <a:gd name="connsiteY1" fmla="*/ 553586 h 553586"/>
                <a:gd name="connsiteX2" fmla="*/ 0 w 553586"/>
                <a:gd name="connsiteY2" fmla="*/ 276793 h 553586"/>
                <a:gd name="connsiteX3" fmla="*/ 276793 w 553586"/>
                <a:gd name="connsiteY3" fmla="*/ 0 h 553586"/>
                <a:gd name="connsiteX4" fmla="*/ 553586 w 553586"/>
                <a:gd name="connsiteY4" fmla="*/ 276793 h 55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586" h="553586">
                  <a:moveTo>
                    <a:pt x="553586" y="276793"/>
                  </a:moveTo>
                  <a:cubicBezTo>
                    <a:pt x="553586" y="429662"/>
                    <a:pt x="429662" y="553586"/>
                    <a:pt x="276793" y="553586"/>
                  </a:cubicBezTo>
                  <a:cubicBezTo>
                    <a:pt x="123925" y="553586"/>
                    <a:pt x="0" y="429662"/>
                    <a:pt x="0" y="276793"/>
                  </a:cubicBezTo>
                  <a:cubicBezTo>
                    <a:pt x="0" y="123924"/>
                    <a:pt x="123925" y="0"/>
                    <a:pt x="276793" y="0"/>
                  </a:cubicBezTo>
                  <a:cubicBezTo>
                    <a:pt x="429662" y="0"/>
                    <a:pt x="553586" y="123924"/>
                    <a:pt x="553586" y="276793"/>
                  </a:cubicBezTo>
                  <a:close/>
                </a:path>
              </a:pathLst>
            </a:custGeom>
            <a:solidFill>
              <a:schemeClr val="bg1"/>
            </a:solidFill>
            <a:ln w="275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자유형: 도형 34">
              <a:extLst>
                <a:ext uri="{FF2B5EF4-FFF2-40B4-BE49-F238E27FC236}">
                  <a16:creationId xmlns:a16="http://schemas.microsoft.com/office/drawing/2014/main" id="{081F658A-3042-4646-84B9-CAFDCA25F173}"/>
                </a:ext>
              </a:extLst>
            </p:cNvPr>
            <p:cNvSpPr/>
            <p:nvPr/>
          </p:nvSpPr>
          <p:spPr>
            <a:xfrm>
              <a:off x="10564255" y="6116544"/>
              <a:ext cx="608391" cy="598426"/>
            </a:xfrm>
            <a:custGeom>
              <a:avLst/>
              <a:gdLst>
                <a:gd name="connsiteX0" fmla="*/ 304196 w 608391"/>
                <a:gd name="connsiteY0" fmla="*/ 598427 h 598426"/>
                <a:gd name="connsiteX1" fmla="*/ 0 w 608391"/>
                <a:gd name="connsiteY1" fmla="*/ 294231 h 598426"/>
                <a:gd name="connsiteX2" fmla="*/ 304196 w 608391"/>
                <a:gd name="connsiteY2" fmla="*/ 0 h 598426"/>
                <a:gd name="connsiteX3" fmla="*/ 608392 w 608391"/>
                <a:gd name="connsiteY3" fmla="*/ 294231 h 598426"/>
                <a:gd name="connsiteX4" fmla="*/ 304196 w 608391"/>
                <a:gd name="connsiteY4" fmla="*/ 598427 h 5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391" h="598426">
                  <a:moveTo>
                    <a:pt x="304196" y="598427"/>
                  </a:moveTo>
                  <a:lnTo>
                    <a:pt x="0" y="294231"/>
                  </a:lnTo>
                  <a:lnTo>
                    <a:pt x="304196" y="0"/>
                  </a:lnTo>
                  <a:lnTo>
                    <a:pt x="608392" y="294231"/>
                  </a:lnTo>
                  <a:lnTo>
                    <a:pt x="304196" y="598427"/>
                  </a:lnTo>
                  <a:close/>
                </a:path>
              </a:pathLst>
            </a:custGeom>
            <a:solidFill>
              <a:srgbClr val="88BFBC"/>
            </a:solidFill>
            <a:ln w="275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자유형: 도형 35">
              <a:extLst>
                <a:ext uri="{FF2B5EF4-FFF2-40B4-BE49-F238E27FC236}">
                  <a16:creationId xmlns:a16="http://schemas.microsoft.com/office/drawing/2014/main" id="{D55DFCCD-CADC-9946-8963-C13570FE4789}"/>
                </a:ext>
              </a:extLst>
            </p:cNvPr>
            <p:cNvSpPr/>
            <p:nvPr/>
          </p:nvSpPr>
          <p:spPr>
            <a:xfrm>
              <a:off x="9290729" y="7488885"/>
              <a:ext cx="553586" cy="553586"/>
            </a:xfrm>
            <a:custGeom>
              <a:avLst/>
              <a:gdLst>
                <a:gd name="connsiteX0" fmla="*/ 0 w 553586"/>
                <a:gd name="connsiteY0" fmla="*/ 0 h 553586"/>
                <a:gd name="connsiteX1" fmla="*/ 553586 w 553586"/>
                <a:gd name="connsiteY1" fmla="*/ 0 h 553586"/>
                <a:gd name="connsiteX2" fmla="*/ 553586 w 553586"/>
                <a:gd name="connsiteY2" fmla="*/ 553586 h 553586"/>
                <a:gd name="connsiteX3" fmla="*/ 0 w 553586"/>
                <a:gd name="connsiteY3" fmla="*/ 553586 h 55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586" h="553586">
                  <a:moveTo>
                    <a:pt x="0" y="0"/>
                  </a:moveTo>
                  <a:lnTo>
                    <a:pt x="553586" y="0"/>
                  </a:lnTo>
                  <a:lnTo>
                    <a:pt x="553586" y="553586"/>
                  </a:lnTo>
                  <a:lnTo>
                    <a:pt x="0" y="553586"/>
                  </a:lnTo>
                  <a:close/>
                </a:path>
              </a:pathLst>
            </a:custGeom>
            <a:solidFill>
              <a:srgbClr val="DDCFAB"/>
            </a:solidFill>
            <a:ln w="275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자유형: 도형 36">
              <a:extLst>
                <a:ext uri="{FF2B5EF4-FFF2-40B4-BE49-F238E27FC236}">
                  <a16:creationId xmlns:a16="http://schemas.microsoft.com/office/drawing/2014/main" id="{0C041F00-9266-6D42-B5A5-C80236098A6D}"/>
                </a:ext>
              </a:extLst>
            </p:cNvPr>
            <p:cNvSpPr/>
            <p:nvPr/>
          </p:nvSpPr>
          <p:spPr>
            <a:xfrm>
              <a:off x="9893031" y="7573761"/>
              <a:ext cx="584310" cy="387669"/>
            </a:xfrm>
            <a:custGeom>
              <a:avLst/>
              <a:gdLst>
                <a:gd name="connsiteX0" fmla="*/ 584311 w 584310"/>
                <a:gd name="connsiteY0" fmla="*/ 138219 h 387669"/>
                <a:gd name="connsiteX1" fmla="*/ 172719 w 584310"/>
                <a:gd name="connsiteY1" fmla="*/ 138219 h 387669"/>
                <a:gd name="connsiteX2" fmla="*/ 228078 w 584310"/>
                <a:gd name="connsiteY2" fmla="*/ 82861 h 387669"/>
                <a:gd name="connsiteX3" fmla="*/ 228078 w 584310"/>
                <a:gd name="connsiteY3" fmla="*/ 14216 h 387669"/>
                <a:gd name="connsiteX4" fmla="*/ 159433 w 584310"/>
                <a:gd name="connsiteY4" fmla="*/ 14216 h 387669"/>
                <a:gd name="connsiteX5" fmla="*/ 14117 w 584310"/>
                <a:gd name="connsiteY5" fmla="*/ 159533 h 387669"/>
                <a:gd name="connsiteX6" fmla="*/ 0 w 584310"/>
                <a:gd name="connsiteY6" fmla="*/ 193855 h 387669"/>
                <a:gd name="connsiteX7" fmla="*/ 14117 w 584310"/>
                <a:gd name="connsiteY7" fmla="*/ 228177 h 387669"/>
                <a:gd name="connsiteX8" fmla="*/ 159433 w 584310"/>
                <a:gd name="connsiteY8" fmla="*/ 373494 h 387669"/>
                <a:gd name="connsiteX9" fmla="*/ 228216 w 584310"/>
                <a:gd name="connsiteY9" fmla="*/ 373355 h 387669"/>
                <a:gd name="connsiteX10" fmla="*/ 228078 w 584310"/>
                <a:gd name="connsiteY10" fmla="*/ 304572 h 387669"/>
                <a:gd name="connsiteX11" fmla="*/ 172719 w 584310"/>
                <a:gd name="connsiteY11" fmla="*/ 249213 h 387669"/>
                <a:gd name="connsiteX12" fmla="*/ 584311 w 584310"/>
                <a:gd name="connsiteY12" fmla="*/ 249213 h 38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4310" h="387669">
                  <a:moveTo>
                    <a:pt x="584311" y="138219"/>
                  </a:moveTo>
                  <a:lnTo>
                    <a:pt x="172719" y="138219"/>
                  </a:lnTo>
                  <a:lnTo>
                    <a:pt x="228078" y="82861"/>
                  </a:lnTo>
                  <a:cubicBezTo>
                    <a:pt x="247032" y="63906"/>
                    <a:pt x="247032" y="33171"/>
                    <a:pt x="228078" y="14216"/>
                  </a:cubicBezTo>
                  <a:cubicBezTo>
                    <a:pt x="209123" y="-4739"/>
                    <a:pt x="178388" y="-4739"/>
                    <a:pt x="159433" y="14216"/>
                  </a:cubicBezTo>
                  <a:lnTo>
                    <a:pt x="14117" y="159533"/>
                  </a:lnTo>
                  <a:cubicBezTo>
                    <a:pt x="5168" y="168728"/>
                    <a:pt x="111" y="181023"/>
                    <a:pt x="0" y="193855"/>
                  </a:cubicBezTo>
                  <a:cubicBezTo>
                    <a:pt x="53" y="206698"/>
                    <a:pt x="5118" y="219013"/>
                    <a:pt x="14117" y="228177"/>
                  </a:cubicBezTo>
                  <a:lnTo>
                    <a:pt x="159433" y="373494"/>
                  </a:lnTo>
                  <a:cubicBezTo>
                    <a:pt x="178465" y="392448"/>
                    <a:pt x="209261" y="392388"/>
                    <a:pt x="228216" y="373355"/>
                  </a:cubicBezTo>
                  <a:cubicBezTo>
                    <a:pt x="247171" y="354323"/>
                    <a:pt x="247110" y="323527"/>
                    <a:pt x="228078" y="304572"/>
                  </a:cubicBezTo>
                  <a:lnTo>
                    <a:pt x="172719" y="249213"/>
                  </a:lnTo>
                  <a:lnTo>
                    <a:pt x="584311" y="249213"/>
                  </a:lnTo>
                  <a:close/>
                </a:path>
              </a:pathLst>
            </a:custGeom>
            <a:solidFill>
              <a:schemeClr val="tx1"/>
            </a:solidFill>
            <a:ln w="275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자유형: 도형 37">
              <a:extLst>
                <a:ext uri="{FF2B5EF4-FFF2-40B4-BE49-F238E27FC236}">
                  <a16:creationId xmlns:a16="http://schemas.microsoft.com/office/drawing/2014/main" id="{55995D92-CCE7-3C4F-B171-DD04DAE8F540}"/>
                </a:ext>
              </a:extLst>
            </p:cNvPr>
            <p:cNvSpPr/>
            <p:nvPr/>
          </p:nvSpPr>
          <p:spPr>
            <a:xfrm>
              <a:off x="9955033" y="6215910"/>
              <a:ext cx="555274" cy="387338"/>
            </a:xfrm>
            <a:custGeom>
              <a:avLst/>
              <a:gdLst>
                <a:gd name="connsiteX0" fmla="*/ 541131 w 555274"/>
                <a:gd name="connsiteY0" fmla="*/ 159435 h 387338"/>
                <a:gd name="connsiteX1" fmla="*/ 395814 w 555274"/>
                <a:gd name="connsiteY1" fmla="*/ 14119 h 387338"/>
                <a:gd name="connsiteX2" fmla="*/ 327308 w 555274"/>
                <a:gd name="connsiteY2" fmla="*/ 14257 h 387338"/>
                <a:gd name="connsiteX3" fmla="*/ 327446 w 555274"/>
                <a:gd name="connsiteY3" fmla="*/ 82764 h 387338"/>
                <a:gd name="connsiteX4" fmla="*/ 382805 w 555274"/>
                <a:gd name="connsiteY4" fmla="*/ 138122 h 387338"/>
                <a:gd name="connsiteX5" fmla="*/ 0 w 555274"/>
                <a:gd name="connsiteY5" fmla="*/ 138122 h 387338"/>
                <a:gd name="connsiteX6" fmla="*/ 0 w 555274"/>
                <a:gd name="connsiteY6" fmla="*/ 248840 h 387338"/>
                <a:gd name="connsiteX7" fmla="*/ 383082 w 555274"/>
                <a:gd name="connsiteY7" fmla="*/ 248840 h 387338"/>
                <a:gd name="connsiteX8" fmla="*/ 327723 w 555274"/>
                <a:gd name="connsiteY8" fmla="*/ 304198 h 387338"/>
                <a:gd name="connsiteX9" fmla="*/ 327170 w 555274"/>
                <a:gd name="connsiteY9" fmla="*/ 372843 h 387338"/>
                <a:gd name="connsiteX10" fmla="*/ 395814 w 555274"/>
                <a:gd name="connsiteY10" fmla="*/ 373397 h 387338"/>
                <a:gd name="connsiteX11" fmla="*/ 541131 w 555274"/>
                <a:gd name="connsiteY11" fmla="*/ 228080 h 387338"/>
                <a:gd name="connsiteX12" fmla="*/ 541131 w 555274"/>
                <a:gd name="connsiteY12" fmla="*/ 159435 h 3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5274" h="387338">
                  <a:moveTo>
                    <a:pt x="541131" y="159435"/>
                  </a:moveTo>
                  <a:lnTo>
                    <a:pt x="395814" y="14119"/>
                  </a:lnTo>
                  <a:cubicBezTo>
                    <a:pt x="376860" y="-4761"/>
                    <a:pt x="346188" y="-4697"/>
                    <a:pt x="327308" y="14257"/>
                  </a:cubicBezTo>
                  <a:cubicBezTo>
                    <a:pt x="308428" y="33212"/>
                    <a:pt x="308492" y="63884"/>
                    <a:pt x="327446" y="82764"/>
                  </a:cubicBezTo>
                  <a:lnTo>
                    <a:pt x="382805" y="138122"/>
                  </a:lnTo>
                  <a:lnTo>
                    <a:pt x="0" y="138122"/>
                  </a:lnTo>
                  <a:lnTo>
                    <a:pt x="0" y="248840"/>
                  </a:lnTo>
                  <a:lnTo>
                    <a:pt x="383082" y="248840"/>
                  </a:lnTo>
                  <a:lnTo>
                    <a:pt x="327723" y="304198"/>
                  </a:lnTo>
                  <a:cubicBezTo>
                    <a:pt x="308613" y="323001"/>
                    <a:pt x="308367" y="353733"/>
                    <a:pt x="327170" y="372843"/>
                  </a:cubicBezTo>
                  <a:cubicBezTo>
                    <a:pt x="345972" y="391953"/>
                    <a:pt x="376705" y="392199"/>
                    <a:pt x="395814" y="373397"/>
                  </a:cubicBezTo>
                  <a:lnTo>
                    <a:pt x="541131" y="228080"/>
                  </a:lnTo>
                  <a:cubicBezTo>
                    <a:pt x="559989" y="209084"/>
                    <a:pt x="559989" y="178432"/>
                    <a:pt x="541131" y="159435"/>
                  </a:cubicBezTo>
                  <a:close/>
                </a:path>
              </a:pathLst>
            </a:custGeom>
            <a:solidFill>
              <a:schemeClr val="tx1"/>
            </a:solidFill>
            <a:ln w="275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자유형: 도형 38">
              <a:extLst>
                <a:ext uri="{FF2B5EF4-FFF2-40B4-BE49-F238E27FC236}">
                  <a16:creationId xmlns:a16="http://schemas.microsoft.com/office/drawing/2014/main" id="{94BE8B33-A86A-E94F-8FCE-772B7488B1CA}"/>
                </a:ext>
              </a:extLst>
            </p:cNvPr>
            <p:cNvSpPr/>
            <p:nvPr/>
          </p:nvSpPr>
          <p:spPr>
            <a:xfrm>
              <a:off x="10675108" y="6824581"/>
              <a:ext cx="387958" cy="612293"/>
            </a:xfrm>
            <a:custGeom>
              <a:avLst/>
              <a:gdLst>
                <a:gd name="connsiteX0" fmla="*/ 373812 w 387958"/>
                <a:gd name="connsiteY0" fmla="*/ 383635 h 612293"/>
                <a:gd name="connsiteX1" fmla="*/ 305167 w 387958"/>
                <a:gd name="connsiteY1" fmla="*/ 383635 h 612293"/>
                <a:gd name="connsiteX2" fmla="*/ 249808 w 387958"/>
                <a:gd name="connsiteY2" fmla="*/ 438994 h 612293"/>
                <a:gd name="connsiteX3" fmla="*/ 249808 w 387958"/>
                <a:gd name="connsiteY3" fmla="*/ 0 h 612293"/>
                <a:gd name="connsiteX4" fmla="*/ 137984 w 387958"/>
                <a:gd name="connsiteY4" fmla="*/ 0 h 612293"/>
                <a:gd name="connsiteX5" fmla="*/ 137984 w 387958"/>
                <a:gd name="connsiteY5" fmla="*/ 439548 h 612293"/>
                <a:gd name="connsiteX6" fmla="*/ 82625 w 387958"/>
                <a:gd name="connsiteY6" fmla="*/ 384189 h 612293"/>
                <a:gd name="connsiteX7" fmla="*/ 14119 w 387958"/>
                <a:gd name="connsiteY7" fmla="*/ 384327 h 612293"/>
                <a:gd name="connsiteX8" fmla="*/ 14257 w 387958"/>
                <a:gd name="connsiteY8" fmla="*/ 452834 h 612293"/>
                <a:gd name="connsiteX9" fmla="*/ 159297 w 387958"/>
                <a:gd name="connsiteY9" fmla="*/ 598150 h 612293"/>
                <a:gd name="connsiteX10" fmla="*/ 227942 w 387958"/>
                <a:gd name="connsiteY10" fmla="*/ 598150 h 612293"/>
                <a:gd name="connsiteX11" fmla="*/ 373258 w 387958"/>
                <a:gd name="connsiteY11" fmla="*/ 452834 h 612293"/>
                <a:gd name="connsiteX12" fmla="*/ 374116 w 387958"/>
                <a:gd name="connsiteY12" fmla="*/ 383945 h 612293"/>
                <a:gd name="connsiteX13" fmla="*/ 373812 w 387958"/>
                <a:gd name="connsiteY13" fmla="*/ 383635 h 61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7958" h="612293">
                  <a:moveTo>
                    <a:pt x="373812" y="383635"/>
                  </a:moveTo>
                  <a:cubicBezTo>
                    <a:pt x="354816" y="364777"/>
                    <a:pt x="324163" y="364777"/>
                    <a:pt x="305167" y="383635"/>
                  </a:cubicBezTo>
                  <a:lnTo>
                    <a:pt x="249808" y="438994"/>
                  </a:lnTo>
                  <a:lnTo>
                    <a:pt x="249808" y="0"/>
                  </a:lnTo>
                  <a:lnTo>
                    <a:pt x="137984" y="0"/>
                  </a:lnTo>
                  <a:lnTo>
                    <a:pt x="137984" y="439548"/>
                  </a:lnTo>
                  <a:lnTo>
                    <a:pt x="82625" y="384189"/>
                  </a:lnTo>
                  <a:cubicBezTo>
                    <a:pt x="63671" y="365309"/>
                    <a:pt x="32999" y="365373"/>
                    <a:pt x="14119" y="384327"/>
                  </a:cubicBezTo>
                  <a:cubicBezTo>
                    <a:pt x="-4761" y="403282"/>
                    <a:pt x="-4697" y="433954"/>
                    <a:pt x="14257" y="452834"/>
                  </a:cubicBezTo>
                  <a:lnTo>
                    <a:pt x="159297" y="598150"/>
                  </a:lnTo>
                  <a:cubicBezTo>
                    <a:pt x="178293" y="617008"/>
                    <a:pt x="208945" y="617008"/>
                    <a:pt x="227942" y="598150"/>
                  </a:cubicBezTo>
                  <a:lnTo>
                    <a:pt x="373258" y="452834"/>
                  </a:lnTo>
                  <a:cubicBezTo>
                    <a:pt x="392518" y="434048"/>
                    <a:pt x="392902" y="403205"/>
                    <a:pt x="374116" y="383945"/>
                  </a:cubicBezTo>
                  <a:cubicBezTo>
                    <a:pt x="374017" y="383840"/>
                    <a:pt x="373914" y="383738"/>
                    <a:pt x="373812" y="383635"/>
                  </a:cubicBezTo>
                  <a:close/>
                </a:path>
              </a:pathLst>
            </a:custGeom>
            <a:solidFill>
              <a:schemeClr val="tx1"/>
            </a:solidFill>
            <a:ln w="275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C051442B-B92D-F54F-8E60-406A75F29828}"/>
                  </a:ext>
                </a:extLst>
              </p14:cNvPr>
              <p14:cNvContentPartPr/>
              <p14:nvPr/>
            </p14:nvContentPartPr>
            <p14:xfrm>
              <a:off x="5173300" y="6131871"/>
              <a:ext cx="6480" cy="1296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C051442B-B92D-F54F-8E60-406A75F298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7820" y="6116751"/>
                <a:ext cx="3708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07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9525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관련 기술 </a:t>
            </a:r>
            <a:r>
              <a:rPr lang="en-US" altLang="ko-KR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3-Sigma Rule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41098" y="4225413"/>
            <a:ext cx="6509804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수집한 데이터들을 표준화하여 표준 정규 분포로 만든 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검사할 값을 표준화하여  지정한 표준편차 범위 내에 존재하는지 확인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표준편차값 시그마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600" b="1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σ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따라 범위 지정 가능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l-GR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Serif"/>
                <a:ea typeface="+mn-ea"/>
                <a:cs typeface="+mn-cs"/>
              </a:rPr>
              <a:t> </a:t>
            </a:r>
            <a:r>
              <a:rPr lang="en-US" altLang="ko-KR" sz="1400" b="1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σ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68%,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l-GR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Serif"/>
                <a:ea typeface="+mn-ea"/>
                <a:cs typeface="+mn-cs"/>
              </a:rPr>
              <a:t> </a:t>
            </a:r>
            <a:r>
              <a:rPr lang="en-US" altLang="ko-KR" sz="1400" b="1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σ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95%,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l-GR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Serif"/>
                <a:ea typeface="+mn-ea"/>
                <a:cs typeface="+mn-cs"/>
              </a:rPr>
              <a:t> </a:t>
            </a:r>
            <a:r>
              <a:rPr lang="en-US" altLang="ko-KR" sz="1400" b="1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σ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99.7%.</a:t>
            </a: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2~2.5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600" b="1" dirty="0">
                <a:solidFill>
                  <a:srgbClr val="0B4877"/>
                </a:solidFill>
                <a:latin typeface="맑은 고딕" panose="020F0502020204030204"/>
                <a:ea typeface="맑은 고딕" panose="020B0503020000020004" pitchFamily="50" charset="-127"/>
              </a:rPr>
              <a:t>σ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B487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선택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B487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F828B1-E8B3-054D-94A3-B268AE72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584" y="1059739"/>
            <a:ext cx="5882963" cy="294148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F0DEA6A-5B41-314F-9661-AAC1EF938627}"/>
              </a:ext>
            </a:extLst>
          </p:cNvPr>
          <p:cNvSpPr txBox="1"/>
          <p:nvPr/>
        </p:nvSpPr>
        <p:spPr>
          <a:xfrm>
            <a:off x="7375096" y="6474815"/>
            <a:ext cx="6106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 </a:t>
            </a:r>
            <a:r>
              <a:rPr kumimoji="0" lang="en-US" altLang="ko-Kore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https://en.wikipedia.org/wiki/68–95–99.7_rule</a:t>
            </a:r>
            <a:endParaRPr kumimoji="0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77DFF-3BEE-CF48-B257-CF5B9D858B40}"/>
              </a:ext>
            </a:extLst>
          </p:cNvPr>
          <p:cNvSpPr txBox="1"/>
          <p:nvPr/>
        </p:nvSpPr>
        <p:spPr>
          <a:xfrm>
            <a:off x="5381625" y="3733978"/>
            <a:ext cx="1662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맑은 고딕" panose="020F0502020204030204"/>
                <a:ea typeface="맑은 고딕" panose="020B0503020000020004" pitchFamily="50" charset="-127"/>
              </a:rPr>
              <a:t>μ ± nσ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269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9525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관련 기술 </a:t>
            </a:r>
            <a:r>
              <a:rPr lang="en-US" altLang="ko-KR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RPA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CAA77-05FB-0C4E-9716-72E3319CE4A8}"/>
              </a:ext>
            </a:extLst>
          </p:cNvPr>
          <p:cNvSpPr txBox="1"/>
          <p:nvPr/>
        </p:nvSpPr>
        <p:spPr>
          <a:xfrm>
            <a:off x="2484966" y="1276352"/>
            <a:ext cx="722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0B4877"/>
                </a:solidFill>
              </a:rPr>
              <a:t>로보틱</a:t>
            </a:r>
            <a:r>
              <a:rPr lang="ko-KR" altLang="en-US" sz="2400" dirty="0">
                <a:solidFill>
                  <a:srgbClr val="0B4877"/>
                </a:solidFill>
              </a:rPr>
              <a:t> 처리 자동화</a:t>
            </a:r>
            <a:r>
              <a:rPr lang="en-US" altLang="ko-KR" sz="2400" dirty="0">
                <a:solidFill>
                  <a:srgbClr val="0B4877"/>
                </a:solidFill>
              </a:rPr>
              <a:t>(</a:t>
            </a:r>
            <a:r>
              <a:rPr lang="en-US" altLang="ko-Kore-KR" sz="2400" dirty="0">
                <a:solidFill>
                  <a:srgbClr val="E55165"/>
                </a:solidFill>
              </a:rPr>
              <a:t>R</a:t>
            </a:r>
            <a:r>
              <a:rPr lang="en-US" altLang="ko-Kore-KR" sz="2400" dirty="0">
                <a:solidFill>
                  <a:srgbClr val="0B4877"/>
                </a:solidFill>
              </a:rPr>
              <a:t>obotic </a:t>
            </a:r>
            <a:r>
              <a:rPr lang="en-US" altLang="ko-Kore-KR" sz="2400" dirty="0">
                <a:solidFill>
                  <a:srgbClr val="E55165"/>
                </a:solidFill>
              </a:rPr>
              <a:t>P</a:t>
            </a:r>
            <a:r>
              <a:rPr lang="en-US" altLang="ko-Kore-KR" sz="2400" dirty="0">
                <a:solidFill>
                  <a:srgbClr val="0B4877"/>
                </a:solidFill>
              </a:rPr>
              <a:t>rocess </a:t>
            </a:r>
            <a:r>
              <a:rPr lang="en-US" altLang="ko-Kore-KR" sz="2400" dirty="0">
                <a:solidFill>
                  <a:srgbClr val="E55165"/>
                </a:solidFill>
              </a:rPr>
              <a:t>A</a:t>
            </a:r>
            <a:r>
              <a:rPr lang="en-US" altLang="ko-Kore-KR" sz="2400" dirty="0">
                <a:solidFill>
                  <a:srgbClr val="0B4877"/>
                </a:solidFill>
              </a:rPr>
              <a:t>utomation</a:t>
            </a:r>
            <a:r>
              <a:rPr lang="en-US" altLang="ko-KR" sz="2400" dirty="0">
                <a:solidFill>
                  <a:srgbClr val="0B4877"/>
                </a:solidFill>
              </a:rPr>
              <a:t>)</a:t>
            </a:r>
            <a:endParaRPr lang="ko-Kore-KR" altLang="en-US" sz="2400" dirty="0">
              <a:solidFill>
                <a:srgbClr val="0B4877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88CFA3-C63D-7E4A-8638-8D5294847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4" t="32370" r="21608" b="32288"/>
          <a:stretch/>
        </p:blipFill>
        <p:spPr>
          <a:xfrm>
            <a:off x="2750923" y="4735471"/>
            <a:ext cx="1527982" cy="963295"/>
          </a:xfrm>
          <a:prstGeom prst="rect">
            <a:avLst/>
          </a:prstGeom>
        </p:spPr>
      </p:pic>
      <p:pic>
        <p:nvPicPr>
          <p:cNvPr id="13" name="그래픽 13" descr="모니터">
            <a:extLst>
              <a:ext uri="{FF2B5EF4-FFF2-40B4-BE49-F238E27FC236}">
                <a16:creationId xmlns:a16="http://schemas.microsoft.com/office/drawing/2014/main" id="{5CEB7AE2-C778-EB44-8017-F73F1D788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788" y="2195219"/>
            <a:ext cx="2540252" cy="2540252"/>
          </a:xfrm>
          <a:prstGeom prst="rect">
            <a:avLst/>
          </a:prstGeom>
        </p:spPr>
      </p:pic>
      <p:pic>
        <p:nvPicPr>
          <p:cNvPr id="14" name="그래픽 14" descr="점검 목록">
            <a:extLst>
              <a:ext uri="{FF2B5EF4-FFF2-40B4-BE49-F238E27FC236}">
                <a16:creationId xmlns:a16="http://schemas.microsoft.com/office/drawing/2014/main" id="{BBBDC374-106B-114D-915D-58E0CD178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7714" y="2857776"/>
            <a:ext cx="914400" cy="914400"/>
          </a:xfrm>
          <a:prstGeom prst="rect">
            <a:avLst/>
          </a:prstGeo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FDE8CA17-1AF9-CC49-BE95-E071C0FE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4145" y="2956689"/>
            <a:ext cx="914400" cy="914400"/>
          </a:xfrm>
          <a:prstGeom prst="rect">
            <a:avLst/>
          </a:prstGeom>
        </p:spPr>
      </p:pic>
      <p:pic>
        <p:nvPicPr>
          <p:cNvPr id="15" name="Graphic 14" descr="Chevron arrows">
            <a:extLst>
              <a:ext uri="{FF2B5EF4-FFF2-40B4-BE49-F238E27FC236}">
                <a16:creationId xmlns:a16="http://schemas.microsoft.com/office/drawing/2014/main" id="{73D29F7A-7799-BE41-87EF-AD3ED24B8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6D704E-9180-7B40-BB19-9407CC0F33E5}"/>
              </a:ext>
            </a:extLst>
          </p:cNvPr>
          <p:cNvSpPr txBox="1"/>
          <p:nvPr/>
        </p:nvSpPr>
        <p:spPr>
          <a:xfrm>
            <a:off x="5264943" y="3819503"/>
            <a:ext cx="16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B4877"/>
                </a:solidFill>
              </a:rPr>
              <a:t>스크립트 작성</a:t>
            </a:r>
            <a:endParaRPr lang="en-KR" dirty="0">
              <a:solidFill>
                <a:srgbClr val="0B487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21534-65E3-B84D-AB21-22A4E6691C74}"/>
              </a:ext>
            </a:extLst>
          </p:cNvPr>
          <p:cNvSpPr txBox="1"/>
          <p:nvPr/>
        </p:nvSpPr>
        <p:spPr>
          <a:xfrm>
            <a:off x="7778964" y="4735471"/>
            <a:ext cx="16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B4877"/>
                </a:solidFill>
              </a:rPr>
              <a:t>작업 자동화</a:t>
            </a:r>
            <a:endParaRPr lang="en-KR" dirty="0">
              <a:solidFill>
                <a:srgbClr val="0B4877"/>
              </a:solidFill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CF582F1-0CA9-1549-8E15-7A25DCDBCC1D}"/>
              </a:ext>
            </a:extLst>
          </p:cNvPr>
          <p:cNvSpPr/>
          <p:nvPr/>
        </p:nvSpPr>
        <p:spPr>
          <a:xfrm>
            <a:off x="8825544" y="2505157"/>
            <a:ext cx="878447" cy="834604"/>
          </a:xfrm>
          <a:custGeom>
            <a:avLst/>
            <a:gdLst>
              <a:gd name="connsiteX0" fmla="*/ 44926 w 878447"/>
              <a:gd name="connsiteY0" fmla="*/ 124964 h 834604"/>
              <a:gd name="connsiteX1" fmla="*/ 577555 w 878447"/>
              <a:gd name="connsiteY1" fmla="*/ 636186 h 834604"/>
              <a:gd name="connsiteX2" fmla="*/ 479145 w 878447"/>
              <a:gd name="connsiteY2" fmla="*/ 577715 h 834604"/>
              <a:gd name="connsiteX3" fmla="*/ 390263 w 878447"/>
              <a:gd name="connsiteY3" fmla="*/ 594061 h 834604"/>
              <a:gd name="connsiteX4" fmla="*/ 406612 w 878447"/>
              <a:gd name="connsiteY4" fmla="*/ 682944 h 834604"/>
              <a:gd name="connsiteX5" fmla="*/ 415242 w 878447"/>
              <a:gd name="connsiteY5" fmla="*/ 687947 h 834604"/>
              <a:gd name="connsiteX6" fmla="*/ 638902 w 878447"/>
              <a:gd name="connsiteY6" fmla="*/ 820546 h 834604"/>
              <a:gd name="connsiteX7" fmla="*/ 678841 w 878447"/>
              <a:gd name="connsiteY7" fmla="*/ 834604 h 834604"/>
              <a:gd name="connsiteX8" fmla="*/ 680439 w 878447"/>
              <a:gd name="connsiteY8" fmla="*/ 834604 h 834604"/>
              <a:gd name="connsiteX9" fmla="*/ 685551 w 878447"/>
              <a:gd name="connsiteY9" fmla="*/ 834604 h 834604"/>
              <a:gd name="connsiteX10" fmla="*/ 688107 w 878447"/>
              <a:gd name="connsiteY10" fmla="*/ 834604 h 834604"/>
              <a:gd name="connsiteX11" fmla="*/ 688107 w 878447"/>
              <a:gd name="connsiteY11" fmla="*/ 834604 h 834604"/>
              <a:gd name="connsiteX12" fmla="*/ 693219 w 878447"/>
              <a:gd name="connsiteY12" fmla="*/ 834604 h 834604"/>
              <a:gd name="connsiteX13" fmla="*/ 732200 w 878447"/>
              <a:gd name="connsiteY13" fmla="*/ 805209 h 834604"/>
              <a:gd name="connsiteX14" fmla="*/ 872147 w 878447"/>
              <a:gd name="connsiteY14" fmla="*/ 569727 h 834604"/>
              <a:gd name="connsiteX15" fmla="*/ 842164 w 878447"/>
              <a:gd name="connsiteY15" fmla="*/ 484475 h 834604"/>
              <a:gd name="connsiteX16" fmla="*/ 761915 w 878447"/>
              <a:gd name="connsiteY16" fmla="*/ 505824 h 834604"/>
              <a:gd name="connsiteX17" fmla="*/ 702805 w 878447"/>
              <a:gd name="connsiteY17" fmla="*/ 606471 h 834604"/>
              <a:gd name="connsiteX18" fmla="*/ 702805 w 878447"/>
              <a:gd name="connsiteY18" fmla="*/ 606471 h 834604"/>
              <a:gd name="connsiteX19" fmla="*/ 283922 w 878447"/>
              <a:gd name="connsiteY19" fmla="*/ 92374 h 834604"/>
              <a:gd name="connsiteX20" fmla="*/ 82948 w 878447"/>
              <a:gd name="connsiteY20" fmla="*/ 2910 h 834604"/>
              <a:gd name="connsiteX21" fmla="*/ 2910 w 878447"/>
              <a:gd name="connsiteY21" fmla="*/ 44926 h 834604"/>
              <a:gd name="connsiteX22" fmla="*/ 44926 w 878447"/>
              <a:gd name="connsiteY22" fmla="*/ 124964 h 83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78447" h="834604">
                <a:moveTo>
                  <a:pt x="44926" y="124964"/>
                </a:moveTo>
                <a:cubicBezTo>
                  <a:pt x="292597" y="202785"/>
                  <a:pt x="489644" y="391915"/>
                  <a:pt x="577555" y="636186"/>
                </a:cubicBezTo>
                <a:lnTo>
                  <a:pt x="479145" y="577715"/>
                </a:lnTo>
                <a:cubicBezTo>
                  <a:pt x="450089" y="557685"/>
                  <a:pt x="410293" y="565005"/>
                  <a:pt x="390263" y="594061"/>
                </a:cubicBezTo>
                <a:cubicBezTo>
                  <a:pt x="370232" y="623121"/>
                  <a:pt x="377552" y="662913"/>
                  <a:pt x="406612" y="682944"/>
                </a:cubicBezTo>
                <a:cubicBezTo>
                  <a:pt x="409354" y="684835"/>
                  <a:pt x="412239" y="686506"/>
                  <a:pt x="415242" y="687947"/>
                </a:cubicBezTo>
                <a:lnTo>
                  <a:pt x="638902" y="820546"/>
                </a:lnTo>
                <a:cubicBezTo>
                  <a:pt x="650232" y="829636"/>
                  <a:pt x="664316" y="834591"/>
                  <a:pt x="678841" y="834604"/>
                </a:cubicBezTo>
                <a:lnTo>
                  <a:pt x="680439" y="834604"/>
                </a:lnTo>
                <a:lnTo>
                  <a:pt x="685551" y="834604"/>
                </a:lnTo>
                <a:lnTo>
                  <a:pt x="688107" y="834604"/>
                </a:lnTo>
                <a:lnTo>
                  <a:pt x="688107" y="834604"/>
                </a:lnTo>
                <a:lnTo>
                  <a:pt x="693219" y="834604"/>
                </a:lnTo>
                <a:cubicBezTo>
                  <a:pt x="709591" y="830352"/>
                  <a:pt x="723608" y="819779"/>
                  <a:pt x="732200" y="805209"/>
                </a:cubicBezTo>
                <a:lnTo>
                  <a:pt x="872147" y="569727"/>
                </a:lnTo>
                <a:cubicBezTo>
                  <a:pt x="887410" y="537907"/>
                  <a:pt x="873988" y="499738"/>
                  <a:pt x="842164" y="484475"/>
                </a:cubicBezTo>
                <a:cubicBezTo>
                  <a:pt x="813807" y="470873"/>
                  <a:pt x="779766" y="479928"/>
                  <a:pt x="761915" y="505824"/>
                </a:cubicBezTo>
                <a:lnTo>
                  <a:pt x="702805" y="606471"/>
                </a:lnTo>
                <a:lnTo>
                  <a:pt x="702805" y="606471"/>
                </a:lnTo>
                <a:cubicBezTo>
                  <a:pt x="628940" y="390643"/>
                  <a:pt x="480378" y="208316"/>
                  <a:pt x="283922" y="92374"/>
                </a:cubicBezTo>
                <a:cubicBezTo>
                  <a:pt x="220524" y="55061"/>
                  <a:pt x="153104" y="25049"/>
                  <a:pt x="82948" y="2910"/>
                </a:cubicBezTo>
                <a:cubicBezTo>
                  <a:pt x="49242" y="-7590"/>
                  <a:pt x="13409" y="11220"/>
                  <a:pt x="2910" y="44926"/>
                </a:cubicBezTo>
                <a:cubicBezTo>
                  <a:pt x="-7590" y="78631"/>
                  <a:pt x="11220" y="114465"/>
                  <a:pt x="44926" y="124964"/>
                </a:cubicBezTo>
                <a:close/>
              </a:path>
            </a:pathLst>
          </a:custGeom>
          <a:solidFill>
            <a:srgbClr val="E55165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KR">
              <a:solidFill>
                <a:srgbClr val="C00000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02B9D2D-996E-0A40-9959-C913E46D950C}"/>
              </a:ext>
            </a:extLst>
          </p:cNvPr>
          <p:cNvSpPr/>
          <p:nvPr/>
        </p:nvSpPr>
        <p:spPr>
          <a:xfrm>
            <a:off x="7663124" y="2659835"/>
            <a:ext cx="465114" cy="1032029"/>
          </a:xfrm>
          <a:custGeom>
            <a:avLst/>
            <a:gdLst>
              <a:gd name="connsiteX0" fmla="*/ 26103 w 465114"/>
              <a:gd name="connsiteY0" fmla="*/ 982825 h 1032029"/>
              <a:gd name="connsiteX1" fmla="*/ 88408 w 465114"/>
              <a:gd name="connsiteY1" fmla="*/ 1032030 h 1032029"/>
              <a:gd name="connsiteX2" fmla="*/ 103105 w 465114"/>
              <a:gd name="connsiteY2" fmla="*/ 1030113 h 1032029"/>
              <a:gd name="connsiteX3" fmla="*/ 149435 w 465114"/>
              <a:gd name="connsiteY3" fmla="*/ 953429 h 1032029"/>
              <a:gd name="connsiteX4" fmla="*/ 245289 w 465114"/>
              <a:gd name="connsiteY4" fmla="*/ 340602 h 1032029"/>
              <a:gd name="connsiteX5" fmla="*/ 332836 w 465114"/>
              <a:gd name="connsiteY5" fmla="*/ 218547 h 1032029"/>
              <a:gd name="connsiteX6" fmla="*/ 334753 w 465114"/>
              <a:gd name="connsiteY6" fmla="*/ 220465 h 1032029"/>
              <a:gd name="connsiteX7" fmla="*/ 334753 w 465114"/>
              <a:gd name="connsiteY7" fmla="*/ 337407 h 1032029"/>
              <a:gd name="connsiteX8" fmla="*/ 398656 w 465114"/>
              <a:gd name="connsiteY8" fmla="*/ 401309 h 1032029"/>
              <a:gd name="connsiteX9" fmla="*/ 462559 w 465114"/>
              <a:gd name="connsiteY9" fmla="*/ 337407 h 1032029"/>
              <a:gd name="connsiteX10" fmla="*/ 465115 w 465114"/>
              <a:gd name="connsiteY10" fmla="*/ 66459 h 1032029"/>
              <a:gd name="connsiteX11" fmla="*/ 401212 w 465114"/>
              <a:gd name="connsiteY11" fmla="*/ 2556 h 1032029"/>
              <a:gd name="connsiteX12" fmla="*/ 129945 w 465114"/>
              <a:gd name="connsiteY12" fmla="*/ 0 h 1032029"/>
              <a:gd name="connsiteX13" fmla="*/ 66042 w 465114"/>
              <a:gd name="connsiteY13" fmla="*/ 63903 h 1032029"/>
              <a:gd name="connsiteX14" fmla="*/ 129945 w 465114"/>
              <a:gd name="connsiteY14" fmla="*/ 127806 h 1032029"/>
              <a:gd name="connsiteX15" fmla="*/ 243372 w 465114"/>
              <a:gd name="connsiteY15" fmla="*/ 127806 h 1032029"/>
              <a:gd name="connsiteX16" fmla="*/ 133459 w 465114"/>
              <a:gd name="connsiteY16" fmla="*/ 274782 h 1032029"/>
              <a:gd name="connsiteX17" fmla="*/ 26103 w 465114"/>
              <a:gd name="connsiteY17" fmla="*/ 982825 h 103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5114" h="1032029">
                <a:moveTo>
                  <a:pt x="26103" y="982825"/>
                </a:moveTo>
                <a:cubicBezTo>
                  <a:pt x="32927" y="1011702"/>
                  <a:pt x="58735" y="1032084"/>
                  <a:pt x="88408" y="1032030"/>
                </a:cubicBezTo>
                <a:cubicBezTo>
                  <a:pt x="93367" y="1032001"/>
                  <a:pt x="98303" y="1031356"/>
                  <a:pt x="103105" y="1030113"/>
                </a:cubicBezTo>
                <a:cubicBezTo>
                  <a:pt x="136881" y="1021470"/>
                  <a:pt x="157496" y="987349"/>
                  <a:pt x="149435" y="953429"/>
                </a:cubicBezTo>
                <a:cubicBezTo>
                  <a:pt x="100725" y="744451"/>
                  <a:pt x="135095" y="524725"/>
                  <a:pt x="245289" y="340602"/>
                </a:cubicBezTo>
                <a:cubicBezTo>
                  <a:pt x="270806" y="297410"/>
                  <a:pt x="300105" y="256563"/>
                  <a:pt x="332836" y="218547"/>
                </a:cubicBezTo>
                <a:lnTo>
                  <a:pt x="334753" y="220465"/>
                </a:lnTo>
                <a:lnTo>
                  <a:pt x="334753" y="337407"/>
                </a:lnTo>
                <a:cubicBezTo>
                  <a:pt x="334753" y="372700"/>
                  <a:pt x="363362" y="401309"/>
                  <a:pt x="398656" y="401309"/>
                </a:cubicBezTo>
                <a:cubicBezTo>
                  <a:pt x="433949" y="401309"/>
                  <a:pt x="462559" y="372700"/>
                  <a:pt x="462559" y="337407"/>
                </a:cubicBezTo>
                <a:lnTo>
                  <a:pt x="465115" y="66459"/>
                </a:lnTo>
                <a:cubicBezTo>
                  <a:pt x="465115" y="31165"/>
                  <a:pt x="436505" y="2556"/>
                  <a:pt x="401212" y="2556"/>
                </a:cubicBezTo>
                <a:lnTo>
                  <a:pt x="129945" y="0"/>
                </a:lnTo>
                <a:cubicBezTo>
                  <a:pt x="94651" y="0"/>
                  <a:pt x="66042" y="28609"/>
                  <a:pt x="66042" y="63903"/>
                </a:cubicBezTo>
                <a:cubicBezTo>
                  <a:pt x="66042" y="99196"/>
                  <a:pt x="94651" y="127806"/>
                  <a:pt x="129945" y="127806"/>
                </a:cubicBezTo>
                <a:lnTo>
                  <a:pt x="243372" y="127806"/>
                </a:lnTo>
                <a:cubicBezTo>
                  <a:pt x="202155" y="173199"/>
                  <a:pt x="165353" y="222414"/>
                  <a:pt x="133459" y="274782"/>
                </a:cubicBezTo>
                <a:cubicBezTo>
                  <a:pt x="7028" y="487878"/>
                  <a:pt x="-31477" y="741828"/>
                  <a:pt x="26103" y="982825"/>
                </a:cubicBezTo>
                <a:close/>
              </a:path>
            </a:pathLst>
          </a:custGeom>
          <a:solidFill>
            <a:srgbClr val="E55165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KR">
              <a:solidFill>
                <a:srgbClr val="C00000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6C87224-284E-6C45-BEFA-4C6DA46E0317}"/>
              </a:ext>
            </a:extLst>
          </p:cNvPr>
          <p:cNvSpPr/>
          <p:nvPr/>
        </p:nvSpPr>
        <p:spPr>
          <a:xfrm>
            <a:off x="8237098" y="4006360"/>
            <a:ext cx="1067117" cy="551619"/>
          </a:xfrm>
          <a:custGeom>
            <a:avLst/>
            <a:gdLst>
              <a:gd name="connsiteX0" fmla="*/ 956400 w 1067117"/>
              <a:gd name="connsiteY0" fmla="*/ 19397 h 551619"/>
              <a:gd name="connsiteX1" fmla="*/ 229506 w 1067117"/>
              <a:gd name="connsiteY1" fmla="*/ 231874 h 551619"/>
              <a:gd name="connsiteX2" fmla="*/ 229506 w 1067117"/>
              <a:gd name="connsiteY2" fmla="*/ 231874 h 551619"/>
              <a:gd name="connsiteX3" fmla="*/ 331111 w 1067117"/>
              <a:gd name="connsiteY3" fmla="*/ 174362 h 551619"/>
              <a:gd name="connsiteX4" fmla="*/ 354595 w 1067117"/>
              <a:gd name="connsiteY4" fmla="*/ 86975 h 551619"/>
              <a:gd name="connsiteX5" fmla="*/ 267209 w 1067117"/>
              <a:gd name="connsiteY5" fmla="*/ 63490 h 551619"/>
              <a:gd name="connsiteX6" fmla="*/ 32366 w 1067117"/>
              <a:gd name="connsiteY6" fmla="*/ 196728 h 551619"/>
              <a:gd name="connsiteX7" fmla="*/ 8342 w 1067117"/>
              <a:gd name="connsiteY7" fmla="*/ 283849 h 551619"/>
              <a:gd name="connsiteX8" fmla="*/ 8402 w 1067117"/>
              <a:gd name="connsiteY8" fmla="*/ 283955 h 551619"/>
              <a:gd name="connsiteX9" fmla="*/ 142918 w 1067117"/>
              <a:gd name="connsiteY9" fmla="*/ 519437 h 551619"/>
              <a:gd name="connsiteX10" fmla="*/ 230464 w 1067117"/>
              <a:gd name="connsiteY10" fmla="*/ 543081 h 551619"/>
              <a:gd name="connsiteX11" fmla="*/ 254108 w 1067117"/>
              <a:gd name="connsiteY11" fmla="*/ 455534 h 551619"/>
              <a:gd name="connsiteX12" fmla="*/ 196915 w 1067117"/>
              <a:gd name="connsiteY12" fmla="*/ 355846 h 551619"/>
              <a:gd name="connsiteX13" fmla="*/ 1045225 w 1067117"/>
              <a:gd name="connsiteY13" fmla="*/ 112057 h 551619"/>
              <a:gd name="connsiteX14" fmla="*/ 1051366 w 1067117"/>
              <a:gd name="connsiteY14" fmla="*/ 21893 h 551619"/>
              <a:gd name="connsiteX15" fmla="*/ 961202 w 1067117"/>
              <a:gd name="connsiteY15" fmla="*/ 15752 h 551619"/>
              <a:gd name="connsiteX16" fmla="*/ 957358 w 1067117"/>
              <a:gd name="connsiteY16" fmla="*/ 19397 h 55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7117" h="551619">
                <a:moveTo>
                  <a:pt x="956400" y="19397"/>
                </a:moveTo>
                <a:cubicBezTo>
                  <a:pt x="762164" y="202642"/>
                  <a:pt x="491855" y="281654"/>
                  <a:pt x="229506" y="231874"/>
                </a:cubicBezTo>
                <a:lnTo>
                  <a:pt x="229506" y="231874"/>
                </a:lnTo>
                <a:lnTo>
                  <a:pt x="331111" y="174362"/>
                </a:lnTo>
                <a:cubicBezTo>
                  <a:pt x="361727" y="156715"/>
                  <a:pt x="372242" y="117590"/>
                  <a:pt x="354595" y="86975"/>
                </a:cubicBezTo>
                <a:cubicBezTo>
                  <a:pt x="336949" y="56359"/>
                  <a:pt x="297824" y="45844"/>
                  <a:pt x="267209" y="63490"/>
                </a:cubicBezTo>
                <a:lnTo>
                  <a:pt x="32366" y="196728"/>
                </a:lnTo>
                <a:cubicBezTo>
                  <a:pt x="1673" y="214151"/>
                  <a:pt x="-9082" y="253157"/>
                  <a:pt x="8342" y="283849"/>
                </a:cubicBezTo>
                <a:cubicBezTo>
                  <a:pt x="8361" y="283885"/>
                  <a:pt x="8383" y="283920"/>
                  <a:pt x="8402" y="283955"/>
                </a:cubicBezTo>
                <a:lnTo>
                  <a:pt x="142918" y="519437"/>
                </a:lnTo>
                <a:cubicBezTo>
                  <a:pt x="160564" y="550142"/>
                  <a:pt x="199759" y="560727"/>
                  <a:pt x="230464" y="543081"/>
                </a:cubicBezTo>
                <a:cubicBezTo>
                  <a:pt x="261170" y="525434"/>
                  <a:pt x="271755" y="486239"/>
                  <a:pt x="254108" y="455534"/>
                </a:cubicBezTo>
                <a:lnTo>
                  <a:pt x="196915" y="355846"/>
                </a:lnTo>
                <a:cubicBezTo>
                  <a:pt x="502505" y="417352"/>
                  <a:pt x="818916" y="326422"/>
                  <a:pt x="1045225" y="112057"/>
                </a:cubicBezTo>
                <a:cubicBezTo>
                  <a:pt x="1071818" y="88853"/>
                  <a:pt x="1074569" y="48486"/>
                  <a:pt x="1051366" y="21893"/>
                </a:cubicBezTo>
                <a:cubicBezTo>
                  <a:pt x="1028166" y="-4700"/>
                  <a:pt x="987798" y="-7451"/>
                  <a:pt x="961202" y="15752"/>
                </a:cubicBezTo>
                <a:cubicBezTo>
                  <a:pt x="959873" y="16912"/>
                  <a:pt x="958588" y="18129"/>
                  <a:pt x="957358" y="19397"/>
                </a:cubicBezTo>
                <a:close/>
              </a:path>
            </a:pathLst>
          </a:custGeom>
          <a:solidFill>
            <a:srgbClr val="E55165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KR">
              <a:solidFill>
                <a:srgbClr val="C00000"/>
              </a:solidFill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45701AB-DF8B-D446-809C-C868E19B43A3}"/>
              </a:ext>
            </a:extLst>
          </p:cNvPr>
          <p:cNvSpPr/>
          <p:nvPr/>
        </p:nvSpPr>
        <p:spPr>
          <a:xfrm>
            <a:off x="7652802" y="3721899"/>
            <a:ext cx="511222" cy="511222"/>
          </a:xfrm>
          <a:custGeom>
            <a:avLst/>
            <a:gdLst>
              <a:gd name="connsiteX0" fmla="*/ 511222 w 511222"/>
              <a:gd name="connsiteY0" fmla="*/ 255611 h 511222"/>
              <a:gd name="connsiteX1" fmla="*/ 255611 w 511222"/>
              <a:gd name="connsiteY1" fmla="*/ 511222 h 511222"/>
              <a:gd name="connsiteX2" fmla="*/ 0 w 511222"/>
              <a:gd name="connsiteY2" fmla="*/ 255611 h 511222"/>
              <a:gd name="connsiteX3" fmla="*/ 255611 w 511222"/>
              <a:gd name="connsiteY3" fmla="*/ 0 h 511222"/>
              <a:gd name="connsiteX4" fmla="*/ 511222 w 511222"/>
              <a:gd name="connsiteY4" fmla="*/ 255611 h 51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22" h="511222">
                <a:moveTo>
                  <a:pt x="511222" y="255611"/>
                </a:moveTo>
                <a:cubicBezTo>
                  <a:pt x="511222" y="396781"/>
                  <a:pt x="396781" y="511222"/>
                  <a:pt x="255611" y="511222"/>
                </a:cubicBezTo>
                <a:cubicBezTo>
                  <a:pt x="114441" y="511222"/>
                  <a:pt x="0" y="396781"/>
                  <a:pt x="0" y="255611"/>
                </a:cubicBezTo>
                <a:cubicBezTo>
                  <a:pt x="0" y="114441"/>
                  <a:pt x="114441" y="0"/>
                  <a:pt x="255611" y="0"/>
                </a:cubicBezTo>
                <a:cubicBezTo>
                  <a:pt x="396781" y="0"/>
                  <a:pt x="511222" y="114441"/>
                  <a:pt x="511222" y="255611"/>
                </a:cubicBezTo>
                <a:close/>
              </a:path>
            </a:pathLst>
          </a:custGeom>
          <a:solidFill>
            <a:srgbClr val="0B4877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K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4FD1FA3-7500-FB4B-8725-413224068EE9}"/>
              </a:ext>
            </a:extLst>
          </p:cNvPr>
          <p:cNvSpPr/>
          <p:nvPr/>
        </p:nvSpPr>
        <p:spPr>
          <a:xfrm>
            <a:off x="9202445" y="3503352"/>
            <a:ext cx="511222" cy="511222"/>
          </a:xfrm>
          <a:custGeom>
            <a:avLst/>
            <a:gdLst>
              <a:gd name="connsiteX0" fmla="*/ 511222 w 511222"/>
              <a:gd name="connsiteY0" fmla="*/ 255611 h 511222"/>
              <a:gd name="connsiteX1" fmla="*/ 255611 w 511222"/>
              <a:gd name="connsiteY1" fmla="*/ 511222 h 511222"/>
              <a:gd name="connsiteX2" fmla="*/ 0 w 511222"/>
              <a:gd name="connsiteY2" fmla="*/ 255611 h 511222"/>
              <a:gd name="connsiteX3" fmla="*/ 255611 w 511222"/>
              <a:gd name="connsiteY3" fmla="*/ 0 h 511222"/>
              <a:gd name="connsiteX4" fmla="*/ 511222 w 511222"/>
              <a:gd name="connsiteY4" fmla="*/ 255611 h 51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22" h="511222">
                <a:moveTo>
                  <a:pt x="511222" y="255611"/>
                </a:moveTo>
                <a:cubicBezTo>
                  <a:pt x="511222" y="396781"/>
                  <a:pt x="396781" y="511222"/>
                  <a:pt x="255611" y="511222"/>
                </a:cubicBezTo>
                <a:cubicBezTo>
                  <a:pt x="114441" y="511222"/>
                  <a:pt x="0" y="396781"/>
                  <a:pt x="0" y="255611"/>
                </a:cubicBezTo>
                <a:cubicBezTo>
                  <a:pt x="0" y="114441"/>
                  <a:pt x="114441" y="0"/>
                  <a:pt x="255611" y="0"/>
                </a:cubicBezTo>
                <a:cubicBezTo>
                  <a:pt x="396781" y="0"/>
                  <a:pt x="511222" y="114441"/>
                  <a:pt x="511222" y="255611"/>
                </a:cubicBezTo>
                <a:close/>
              </a:path>
            </a:pathLst>
          </a:custGeom>
          <a:solidFill>
            <a:srgbClr val="0B4877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K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C26B4B2-663C-BB48-8F35-62FE891B4550}"/>
              </a:ext>
            </a:extLst>
          </p:cNvPr>
          <p:cNvSpPr/>
          <p:nvPr/>
        </p:nvSpPr>
        <p:spPr>
          <a:xfrm>
            <a:off x="8251891" y="2283128"/>
            <a:ext cx="511222" cy="511222"/>
          </a:xfrm>
          <a:custGeom>
            <a:avLst/>
            <a:gdLst>
              <a:gd name="connsiteX0" fmla="*/ 511222 w 511222"/>
              <a:gd name="connsiteY0" fmla="*/ 255611 h 511222"/>
              <a:gd name="connsiteX1" fmla="*/ 255611 w 511222"/>
              <a:gd name="connsiteY1" fmla="*/ 511222 h 511222"/>
              <a:gd name="connsiteX2" fmla="*/ 0 w 511222"/>
              <a:gd name="connsiteY2" fmla="*/ 255611 h 511222"/>
              <a:gd name="connsiteX3" fmla="*/ 255611 w 511222"/>
              <a:gd name="connsiteY3" fmla="*/ 0 h 511222"/>
              <a:gd name="connsiteX4" fmla="*/ 511222 w 511222"/>
              <a:gd name="connsiteY4" fmla="*/ 255611 h 51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22" h="511222">
                <a:moveTo>
                  <a:pt x="511222" y="255611"/>
                </a:moveTo>
                <a:cubicBezTo>
                  <a:pt x="511222" y="396781"/>
                  <a:pt x="396781" y="511222"/>
                  <a:pt x="255611" y="511222"/>
                </a:cubicBezTo>
                <a:cubicBezTo>
                  <a:pt x="114441" y="511222"/>
                  <a:pt x="0" y="396781"/>
                  <a:pt x="0" y="255611"/>
                </a:cubicBezTo>
                <a:cubicBezTo>
                  <a:pt x="0" y="114441"/>
                  <a:pt x="114441" y="0"/>
                  <a:pt x="255611" y="0"/>
                </a:cubicBezTo>
                <a:cubicBezTo>
                  <a:pt x="396781" y="0"/>
                  <a:pt x="511222" y="114441"/>
                  <a:pt x="511222" y="255611"/>
                </a:cubicBezTo>
                <a:close/>
              </a:path>
            </a:pathLst>
          </a:custGeom>
          <a:solidFill>
            <a:srgbClr val="0B4877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473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668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상세설계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499981-8BC6-4736-B9F0-E7717277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81" y="1497278"/>
            <a:ext cx="9546715" cy="47062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9B538C8-4544-461E-ACED-5E6B067D8E1D}"/>
              </a:ext>
            </a:extLst>
          </p:cNvPr>
          <p:cNvSpPr/>
          <p:nvPr/>
        </p:nvSpPr>
        <p:spPr>
          <a:xfrm>
            <a:off x="9048160" y="3144791"/>
            <a:ext cx="936202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36B4E13-C75B-424F-B7AD-475F3400D1A5}"/>
              </a:ext>
            </a:extLst>
          </p:cNvPr>
          <p:cNvSpPr/>
          <p:nvPr/>
        </p:nvSpPr>
        <p:spPr>
          <a:xfrm>
            <a:off x="6533560" y="2392316"/>
            <a:ext cx="936202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A6ED82-4D18-4480-AA26-42DB4A7352CF}"/>
              </a:ext>
            </a:extLst>
          </p:cNvPr>
          <p:cNvSpPr/>
          <p:nvPr/>
        </p:nvSpPr>
        <p:spPr>
          <a:xfrm>
            <a:off x="6533560" y="3233327"/>
            <a:ext cx="936202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9CB4B0C-1409-4E7B-AB5C-E7E27B357714}"/>
              </a:ext>
            </a:extLst>
          </p:cNvPr>
          <p:cNvSpPr/>
          <p:nvPr/>
        </p:nvSpPr>
        <p:spPr>
          <a:xfrm>
            <a:off x="4955162" y="3233327"/>
            <a:ext cx="936202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90122B-C24D-486C-A2D1-0B3F85447CDD}"/>
              </a:ext>
            </a:extLst>
          </p:cNvPr>
          <p:cNvSpPr/>
          <p:nvPr/>
        </p:nvSpPr>
        <p:spPr>
          <a:xfrm>
            <a:off x="6533560" y="3821516"/>
            <a:ext cx="936202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54475E2-2AA7-44FC-A189-259F8920686D}"/>
              </a:ext>
            </a:extLst>
          </p:cNvPr>
          <p:cNvSpPr/>
          <p:nvPr/>
        </p:nvSpPr>
        <p:spPr>
          <a:xfrm>
            <a:off x="1894885" y="2301418"/>
            <a:ext cx="936202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30648E-FEDD-4F57-9A9D-398D11839852}"/>
              </a:ext>
            </a:extLst>
          </p:cNvPr>
          <p:cNvSpPr/>
          <p:nvPr/>
        </p:nvSpPr>
        <p:spPr>
          <a:xfrm>
            <a:off x="8629650" y="1910071"/>
            <a:ext cx="1866900" cy="27667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B035A8E-1F17-4030-93D7-1489C4DCF677}"/>
              </a:ext>
            </a:extLst>
          </p:cNvPr>
          <p:cNvSpPr/>
          <p:nvPr/>
        </p:nvSpPr>
        <p:spPr>
          <a:xfrm>
            <a:off x="3240072" y="1910070"/>
            <a:ext cx="5465778" cy="27667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6DA0BA-7E9D-4AD6-A6F0-084FB2808FA3}"/>
              </a:ext>
            </a:extLst>
          </p:cNvPr>
          <p:cNvSpPr/>
          <p:nvPr/>
        </p:nvSpPr>
        <p:spPr>
          <a:xfrm>
            <a:off x="1391149" y="1821164"/>
            <a:ext cx="1866900" cy="20003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73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cxnSpLocks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endParaRPr kumimoji="0" lang="en-US" altLang="ko-KR" sz="7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6743ED-243F-4A25-8100-AB2C3EF82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0" b="2938"/>
          <a:stretch/>
        </p:blipFill>
        <p:spPr>
          <a:xfrm>
            <a:off x="840534" y="1404761"/>
            <a:ext cx="10395425" cy="4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2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>
            <a:extLst>
              <a:ext uri="{FF2B5EF4-FFF2-40B4-BE49-F238E27FC236}">
                <a16:creationId xmlns:a16="http://schemas.microsoft.com/office/drawing/2014/main" id="{B90A123B-E76B-4373-A242-A370A0058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44"/>
          <a:stretch/>
        </p:blipFill>
        <p:spPr>
          <a:xfrm>
            <a:off x="2559630" y="3680276"/>
            <a:ext cx="8850146" cy="703998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5FDD441C-976E-468B-AC93-56883B089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8"/>
          <a:stretch/>
        </p:blipFill>
        <p:spPr>
          <a:xfrm>
            <a:off x="848251" y="1393210"/>
            <a:ext cx="10391070" cy="4991100"/>
          </a:xfrm>
          <a:custGeom>
            <a:avLst/>
            <a:gdLst>
              <a:gd name="connsiteX0" fmla="*/ 0 w 10563225"/>
              <a:gd name="connsiteY0" fmla="*/ 0 h 4991100"/>
              <a:gd name="connsiteX1" fmla="*/ 10563225 w 10563225"/>
              <a:gd name="connsiteY1" fmla="*/ 0 h 4991100"/>
              <a:gd name="connsiteX2" fmla="*/ 10563225 w 10563225"/>
              <a:gd name="connsiteY2" fmla="*/ 4991100 h 4991100"/>
              <a:gd name="connsiteX3" fmla="*/ 10174839 w 10563225"/>
              <a:gd name="connsiteY3" fmla="*/ 4991100 h 4991100"/>
              <a:gd name="connsiteX4" fmla="*/ 10562476 w 10563225"/>
              <a:gd name="connsiteY4" fmla="*/ 4983373 h 4991100"/>
              <a:gd name="connsiteX5" fmla="*/ 10552748 w 10563225"/>
              <a:gd name="connsiteY5" fmla="*/ 2298539 h 4991100"/>
              <a:gd name="connsiteX6" fmla="*/ 1788127 w 10563225"/>
              <a:gd name="connsiteY6" fmla="*/ 2298539 h 4991100"/>
              <a:gd name="connsiteX7" fmla="*/ 1778969 w 10563225"/>
              <a:gd name="connsiteY7" fmla="*/ 4991100 h 4991100"/>
              <a:gd name="connsiteX8" fmla="*/ 0 w 10563225"/>
              <a:gd name="connsiteY8" fmla="*/ 49911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63225" h="4991100">
                <a:moveTo>
                  <a:pt x="0" y="0"/>
                </a:moveTo>
                <a:lnTo>
                  <a:pt x="10563225" y="0"/>
                </a:lnTo>
                <a:lnTo>
                  <a:pt x="10563225" y="4991100"/>
                </a:lnTo>
                <a:lnTo>
                  <a:pt x="10174839" y="4991100"/>
                </a:lnTo>
                <a:lnTo>
                  <a:pt x="10562476" y="4983373"/>
                </a:lnTo>
                <a:cubicBezTo>
                  <a:pt x="10559233" y="4088428"/>
                  <a:pt x="10555991" y="3193484"/>
                  <a:pt x="10552748" y="2298539"/>
                </a:cubicBezTo>
                <a:lnTo>
                  <a:pt x="1788127" y="2298539"/>
                </a:lnTo>
                <a:lnTo>
                  <a:pt x="1778969" y="4991100"/>
                </a:lnTo>
                <a:lnTo>
                  <a:pt x="0" y="4991100"/>
                </a:lnTo>
                <a:close/>
              </a:path>
            </a:pathLst>
          </a:custGeom>
          <a:ln w="19050">
            <a:noFill/>
          </a:ln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56D449-5ED5-4CBE-AE35-E195C418BE06}"/>
              </a:ext>
            </a:extLst>
          </p:cNvPr>
          <p:cNvGrpSpPr/>
          <p:nvPr/>
        </p:nvGrpSpPr>
        <p:grpSpPr>
          <a:xfrm>
            <a:off x="848870" y="1078318"/>
            <a:ext cx="10602203" cy="5315720"/>
            <a:chOff x="467870" y="1078318"/>
            <a:chExt cx="10764906" cy="53157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A4F6245-705D-4EB6-A15E-BF9221974213}"/>
                </a:ext>
              </a:extLst>
            </p:cNvPr>
            <p:cNvSpPr/>
            <p:nvPr/>
          </p:nvSpPr>
          <p:spPr>
            <a:xfrm>
              <a:off x="467870" y="1078318"/>
              <a:ext cx="10764906" cy="319480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C0308-0D37-41EC-8471-841DE2ECB7AC}"/>
                </a:ext>
              </a:extLst>
            </p:cNvPr>
            <p:cNvSpPr/>
            <p:nvPr/>
          </p:nvSpPr>
          <p:spPr>
            <a:xfrm>
              <a:off x="467870" y="1078318"/>
              <a:ext cx="388123" cy="319480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20140E-4619-4E75-B780-71E2977754DA}"/>
                </a:ext>
              </a:extLst>
            </p:cNvPr>
            <p:cNvSpPr/>
            <p:nvPr/>
          </p:nvSpPr>
          <p:spPr>
            <a:xfrm>
              <a:off x="11028622" y="1397798"/>
              <a:ext cx="204154" cy="4996240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1FEA73C-9BE0-4BEB-AEE5-3211A524673D}"/>
                </a:ext>
              </a:extLst>
            </p:cNvPr>
            <p:cNvSpPr/>
            <p:nvPr/>
          </p:nvSpPr>
          <p:spPr>
            <a:xfrm>
              <a:off x="11028622" y="1397798"/>
              <a:ext cx="204154" cy="958441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FC2A11D-0B6B-4D20-8773-9B638A05C98A}"/>
                </a:ext>
              </a:extLst>
            </p:cNvPr>
            <p:cNvCxnSpPr/>
            <p:nvPr/>
          </p:nvCxnSpPr>
          <p:spPr>
            <a:xfrm>
              <a:off x="1185147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3072AC7-7B7E-4549-9803-7F41F4FABE82}"/>
                </a:ext>
              </a:extLst>
            </p:cNvPr>
            <p:cNvCxnSpPr/>
            <p:nvPr/>
          </p:nvCxnSpPr>
          <p:spPr>
            <a:xfrm>
              <a:off x="1185147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3B214C-E54A-457E-881A-65E878263AEF}"/>
                </a:ext>
              </a:extLst>
            </p:cNvPr>
            <p:cNvCxnSpPr/>
            <p:nvPr/>
          </p:nvCxnSpPr>
          <p:spPr>
            <a:xfrm>
              <a:off x="7415905" y="1205412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A77C060-3538-4DCE-ADD6-2E0D22C0C661}"/>
                </a:ext>
              </a:extLst>
            </p:cNvPr>
            <p:cNvCxnSpPr/>
            <p:nvPr/>
          </p:nvCxnSpPr>
          <p:spPr>
            <a:xfrm>
              <a:off x="7415905" y="1284880"/>
              <a:ext cx="3351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27D9-3C8A-427D-AC3A-33DA4964D1C6}"/>
              </a:ext>
            </a:extLst>
          </p:cNvPr>
          <p:cNvCxnSpPr>
            <a:stCxn id="109" idx="0"/>
            <a:endCxn id="109" idx="8"/>
          </p:cNvCxnSpPr>
          <p:nvPr/>
        </p:nvCxnSpPr>
        <p:spPr>
          <a:xfrm>
            <a:off x="848251" y="1393210"/>
            <a:ext cx="0" cy="4991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</a:t>
            </a:r>
            <a:r>
              <a:rPr lang="ko-KR" altLang="en-US" sz="2800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구현</a:t>
            </a:r>
            <a:r>
              <a:rPr lang="ko-KR" altLang="en-US" sz="2800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endParaRPr kumimoji="0" lang="en-US" altLang="ko-KR" sz="7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122F79-DEEC-4B5B-BA07-5A7296526670}"/>
              </a:ext>
            </a:extLst>
          </p:cNvPr>
          <p:cNvSpPr/>
          <p:nvPr/>
        </p:nvSpPr>
        <p:spPr>
          <a:xfrm rot="16200000">
            <a:off x="5621739" y="1566422"/>
            <a:ext cx="952500" cy="10602206"/>
          </a:xfrm>
          <a:prstGeom prst="rect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D252311-8D76-471D-9D38-F295C475B573}"/>
              </a:ext>
            </a:extLst>
          </p:cNvPr>
          <p:cNvCxnSpPr>
            <a:cxnSpLocks/>
            <a:stCxn id="109" idx="8"/>
          </p:cNvCxnSpPr>
          <p:nvPr/>
        </p:nvCxnSpPr>
        <p:spPr>
          <a:xfrm>
            <a:off x="848251" y="6384310"/>
            <a:ext cx="1061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: 굽은 선(테두리 없음) 1">
            <a:extLst>
              <a:ext uri="{FF2B5EF4-FFF2-40B4-BE49-F238E27FC236}">
                <a16:creationId xmlns:a16="http://schemas.microsoft.com/office/drawing/2014/main" id="{81F32526-8F97-42F1-989C-32AB2A173551}"/>
              </a:ext>
            </a:extLst>
          </p:cNvPr>
          <p:cNvSpPr/>
          <p:nvPr/>
        </p:nvSpPr>
        <p:spPr>
          <a:xfrm>
            <a:off x="3405502" y="2263929"/>
            <a:ext cx="1844764" cy="362526"/>
          </a:xfrm>
          <a:prstGeom prst="callout2">
            <a:avLst>
              <a:gd name="adj1" fmla="val 81807"/>
              <a:gd name="adj2" fmla="val 49243"/>
              <a:gd name="adj3" fmla="val 192158"/>
              <a:gd name="adj4" fmla="val 63939"/>
              <a:gd name="adj5" fmla="val 230733"/>
              <a:gd name="adj6" fmla="val 69696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IoT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디바이스 정보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설명선: 굽은 선(테두리 없음) 25">
            <a:extLst>
              <a:ext uri="{FF2B5EF4-FFF2-40B4-BE49-F238E27FC236}">
                <a16:creationId xmlns:a16="http://schemas.microsoft.com/office/drawing/2014/main" id="{41C78776-1046-4E0B-B6AE-090FDFB0E8AD}"/>
              </a:ext>
            </a:extLst>
          </p:cNvPr>
          <p:cNvSpPr/>
          <p:nvPr/>
        </p:nvSpPr>
        <p:spPr>
          <a:xfrm>
            <a:off x="5751035" y="2240118"/>
            <a:ext cx="1981918" cy="362526"/>
          </a:xfrm>
          <a:prstGeom prst="callout2">
            <a:avLst>
              <a:gd name="adj1" fmla="val 71298"/>
              <a:gd name="adj2" fmla="val 47425"/>
              <a:gd name="adj3" fmla="val 189531"/>
              <a:gd name="adj4" fmla="val 94259"/>
              <a:gd name="adj5" fmla="val 246497"/>
              <a:gd name="adj6" fmla="val 99432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값이 들어온 시간</a:t>
            </a:r>
          </a:p>
        </p:txBody>
      </p:sp>
      <p:sp>
        <p:nvSpPr>
          <p:cNvPr id="27" name="설명선: 굽은 선(테두리 없음) 26">
            <a:extLst>
              <a:ext uri="{FF2B5EF4-FFF2-40B4-BE49-F238E27FC236}">
                <a16:creationId xmlns:a16="http://schemas.microsoft.com/office/drawing/2014/main" id="{51C473FE-C6A7-4706-AF7F-0F90AE60963C}"/>
              </a:ext>
            </a:extLst>
          </p:cNvPr>
          <p:cNvSpPr/>
          <p:nvPr/>
        </p:nvSpPr>
        <p:spPr>
          <a:xfrm>
            <a:off x="9719618" y="2246688"/>
            <a:ext cx="949648" cy="362526"/>
          </a:xfrm>
          <a:prstGeom prst="callout2">
            <a:avLst>
              <a:gd name="adj1" fmla="val 31887"/>
              <a:gd name="adj2" fmla="val 54698"/>
              <a:gd name="adj3" fmla="val 184276"/>
              <a:gd name="adj4" fmla="val 89825"/>
              <a:gd name="adj5" fmla="val 257007"/>
              <a:gd name="adj6" fmla="val 91298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</a:p>
        </p:txBody>
      </p:sp>
      <p:sp>
        <p:nvSpPr>
          <p:cNvPr id="28" name="설명선: 굽은 선(테두리 없음) 27">
            <a:extLst>
              <a:ext uri="{FF2B5EF4-FFF2-40B4-BE49-F238E27FC236}">
                <a16:creationId xmlns:a16="http://schemas.microsoft.com/office/drawing/2014/main" id="{A3BA1725-E89C-45B6-B43D-EEB06AD33365}"/>
              </a:ext>
            </a:extLst>
          </p:cNvPr>
          <p:cNvSpPr/>
          <p:nvPr/>
        </p:nvSpPr>
        <p:spPr>
          <a:xfrm>
            <a:off x="8071498" y="2240118"/>
            <a:ext cx="1567802" cy="362526"/>
          </a:xfrm>
          <a:prstGeom prst="callout2">
            <a:avLst>
              <a:gd name="adj1" fmla="val 71298"/>
              <a:gd name="adj2" fmla="val 47425"/>
              <a:gd name="adj3" fmla="val 210552"/>
              <a:gd name="adj4" fmla="val 80513"/>
              <a:gd name="adj5" fmla="val 257006"/>
              <a:gd name="adj6" fmla="val 82456"/>
            </a:avLst>
          </a:prstGeom>
          <a:solidFill>
            <a:schemeClr val="tx1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디바이스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680CC5-3C6B-4D4C-BE81-DDE190BCE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51" b="2677"/>
          <a:stretch/>
        </p:blipFill>
        <p:spPr>
          <a:xfrm>
            <a:off x="2712947" y="3258830"/>
            <a:ext cx="4146514" cy="3854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404B85-0F4D-414E-825F-243248BD1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249304"/>
            <a:ext cx="1049839" cy="3949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0BE112-3C3B-4BB0-92CA-72C609FD1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9069" y="3262902"/>
            <a:ext cx="695660" cy="397520"/>
          </a:xfrm>
          <a:prstGeom prst="rect">
            <a:avLst/>
          </a:prstGeom>
        </p:spPr>
      </p:pic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8F65C54-9698-40DD-BE90-C71AE54D92C0}"/>
              </a:ext>
            </a:extLst>
          </p:cNvPr>
          <p:cNvSpPr/>
          <p:nvPr/>
        </p:nvSpPr>
        <p:spPr>
          <a:xfrm>
            <a:off x="2702264" y="3215389"/>
            <a:ext cx="4165014" cy="4606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4272625-AA47-47D1-B137-26C62E084CF6}"/>
              </a:ext>
            </a:extLst>
          </p:cNvPr>
          <p:cNvSpPr/>
          <p:nvPr/>
        </p:nvSpPr>
        <p:spPr>
          <a:xfrm>
            <a:off x="7324725" y="3215388"/>
            <a:ext cx="1009650" cy="4559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B87BE06-5535-43A3-8302-43D36A419D28}"/>
              </a:ext>
            </a:extLst>
          </p:cNvPr>
          <p:cNvSpPr/>
          <p:nvPr/>
        </p:nvSpPr>
        <p:spPr>
          <a:xfrm>
            <a:off x="10326823" y="3234439"/>
            <a:ext cx="684886" cy="4259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888455-FADC-48EC-B37E-33A8788530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74" t="5677" r="5371" b="-5341"/>
          <a:stretch/>
        </p:blipFill>
        <p:spPr>
          <a:xfrm>
            <a:off x="8887072" y="3279192"/>
            <a:ext cx="936202" cy="384691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D6CDD8E-A76D-47EA-859F-E37BC9E5540B}"/>
              </a:ext>
            </a:extLst>
          </p:cNvPr>
          <p:cNvSpPr/>
          <p:nvPr/>
        </p:nvSpPr>
        <p:spPr>
          <a:xfrm>
            <a:off x="8877830" y="3234438"/>
            <a:ext cx="936202" cy="429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6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118" grpId="0" animBg="1"/>
      <p:bldP spid="20" grpId="0" animBg="1"/>
      <p:bldP spid="31" grpId="0" animBg="1"/>
      <p:bldP spid="3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290</Words>
  <Application>Microsoft Office PowerPoint</Application>
  <PresentationFormat>와이드스크린</PresentationFormat>
  <Paragraphs>83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NotoSerif</vt:lpstr>
      <vt:lpstr>나눔스퀘어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jojooah</cp:lastModifiedBy>
  <cp:revision>77</cp:revision>
  <dcterms:created xsi:type="dcterms:W3CDTF">2020-10-15T01:26:07Z</dcterms:created>
  <dcterms:modified xsi:type="dcterms:W3CDTF">2020-12-09T07:37:26Z</dcterms:modified>
</cp:coreProperties>
</file>