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7" r:id="rId9"/>
    <p:sldId id="273" r:id="rId10"/>
    <p:sldId id="276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272E1-BFEB-46B5-A0E7-A36A6435769A}" v="1160" dt="2020-11-01T11:35:08.533"/>
    <p1510:client id="{6E6F0F25-023C-4E10-AF4E-40F5781510BE}" v="467" dt="2020-11-01T13:40:29.599"/>
    <p1510:client id="{CFB42C6A-7769-449D-BC01-7B5CF6657CF9}" v="1206" dt="2020-11-01T13:35:48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28"/>
    <p:restoredTop sz="94663"/>
  </p:normalViewPr>
  <p:slideViewPr>
    <p:cSldViewPr snapToGrid="0">
      <p:cViewPr>
        <p:scale>
          <a:sx n="66" d="100"/>
          <a:sy n="66" d="100"/>
        </p:scale>
        <p:origin x="14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11/30/20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11/30/20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11/30/20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산, 실외, 자연, 눈이(가) 표시된 사진&#10;&#10;자동 생성된 설명">
            <a:extLst>
              <a:ext uri="{FF2B5EF4-FFF2-40B4-BE49-F238E27FC236}">
                <a16:creationId xmlns:a16="http://schemas.microsoft.com/office/drawing/2014/main" id="{44026BE3-ACF0-4552-BA13-B87CA510F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"/>
          <a:stretch/>
        </p:blipFill>
        <p:spPr>
          <a:xfrm>
            <a:off x="0" y="0"/>
            <a:ext cx="624100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3EF475-056A-964B-A503-7CF0DDDB713D}"/>
              </a:ext>
            </a:extLst>
          </p:cNvPr>
          <p:cNvSpPr txBox="1"/>
          <p:nvPr/>
        </p:nvSpPr>
        <p:spPr>
          <a:xfrm>
            <a:off x="6376809" y="719664"/>
            <a:ext cx="5741211" cy="107721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리그오브레전드</a:t>
            </a:r>
            <a:r>
              <a:rPr lang="ko-KR" altLang="en-US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승률 분석을</a:t>
            </a:r>
            <a:br>
              <a:rPr lang="en-US" altLang="ko-KR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통한 챔피언 추천 시스템</a:t>
            </a:r>
            <a:endParaRPr kumimoji="1" lang="ko-Kore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AE2F7-E267-8440-B328-6754E3CF49ED}"/>
              </a:ext>
            </a:extLst>
          </p:cNvPr>
          <p:cNvSpPr txBox="1"/>
          <p:nvPr/>
        </p:nvSpPr>
        <p:spPr>
          <a:xfrm>
            <a:off x="9093526" y="3571042"/>
            <a:ext cx="2527345" cy="27626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ore-KR" sz="19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OSSP / DHL </a:t>
            </a:r>
          </a:p>
          <a:p>
            <a:pPr algn="r">
              <a:lnSpc>
                <a:spcPct val="150000"/>
              </a:lnSpc>
            </a:pPr>
            <a:r>
              <a:rPr lang="en-US" altLang="ko-KR" sz="19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2016112190 </a:t>
            </a:r>
            <a:r>
              <a:rPr lang="en-US" altLang="ko-KR" sz="19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한종호</a:t>
            </a:r>
            <a:endParaRPr lang="en-US" altLang="ko-KR" sz="19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2016112204 </a:t>
            </a:r>
            <a:r>
              <a:rPr lang="en-US" altLang="ko-KR" sz="19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임정우</a:t>
            </a:r>
            <a:endParaRPr lang="en-US" altLang="ko-KR" sz="19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2016112231 </a:t>
            </a:r>
            <a:r>
              <a:rPr lang="en-US" altLang="ko-KR" sz="19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정현성</a:t>
            </a:r>
            <a:endParaRPr lang="en-US" altLang="ko-KR" sz="19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2016112194 </a:t>
            </a:r>
            <a:r>
              <a:rPr lang="en-US" altLang="ko-KR" sz="19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최재원</a:t>
            </a:r>
            <a:endParaRPr lang="en-US" altLang="ko-KR" sz="19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ct val="150000"/>
              </a:lnSpc>
            </a:pPr>
            <a:endParaRPr kumimoji="1" lang="ko-Kore-KR" altLang="en-US" sz="19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A455A15-12A6-4ABD-BBF7-E6FADD96668A}"/>
              </a:ext>
            </a:extLst>
          </p:cNvPr>
          <p:cNvSpPr txBox="1">
            <a:spLocks/>
          </p:cNvSpPr>
          <p:nvPr/>
        </p:nvSpPr>
        <p:spPr bwMode="black">
          <a:xfrm>
            <a:off x="1756240" y="509135"/>
            <a:ext cx="8679520" cy="1188720"/>
          </a:xfrm>
          <a:prstGeom prst="rect">
            <a:avLst/>
          </a:prstGeom>
          <a:solidFill>
            <a:srgbClr val="FFFFFF"/>
          </a:solidFill>
          <a:ln w="571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문제점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3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23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계산식</a:t>
            </a:r>
            <a:r>
              <a:rPr lang="en-US" altLang="ko-KR" sz="23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lang="ko-KR" altLang="en-US" sz="23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9D86C-C7B0-4352-9573-A189DAE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9" y="2823099"/>
            <a:ext cx="9183903" cy="28497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간 조합과 상성을 참조하여 추천 정도를 계산하는 형식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-&gt;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정확도 측면에서 검증되지 않은 계산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-&gt;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더 정확한 방식을 사용한 계산식 필요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12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A455A15-12A6-4ABD-BBF7-E6FADD96668A}"/>
              </a:ext>
            </a:extLst>
          </p:cNvPr>
          <p:cNvSpPr txBox="1">
            <a:spLocks/>
          </p:cNvSpPr>
          <p:nvPr/>
        </p:nvSpPr>
        <p:spPr bwMode="black">
          <a:xfrm>
            <a:off x="1756240" y="509135"/>
            <a:ext cx="8679520" cy="1188720"/>
          </a:xfrm>
          <a:prstGeom prst="rect">
            <a:avLst/>
          </a:prstGeom>
          <a:solidFill>
            <a:srgbClr val="FFFFFF"/>
          </a:solidFill>
          <a:ln w="571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문제점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3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-GUI-</a:t>
            </a:r>
            <a:endParaRPr lang="ko-KR" altLang="en-US" sz="23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9D86C-C7B0-4352-9573-A189DAE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40" y="2823099"/>
            <a:ext cx="8679520" cy="28497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게임을 많이 플레이한 유저들은 사용할 수 있지만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초보들이 사용하기 어려운 점이 있음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사용자의 선택에 대한 가시성이 너무 떨어짐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추천 챔피언을 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GUI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에서도 표시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42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A455A15-12A6-4ABD-BBF7-E6FADD96668A}"/>
              </a:ext>
            </a:extLst>
          </p:cNvPr>
          <p:cNvSpPr txBox="1">
            <a:spLocks/>
          </p:cNvSpPr>
          <p:nvPr/>
        </p:nvSpPr>
        <p:spPr bwMode="black">
          <a:xfrm>
            <a:off x="1756240" y="509135"/>
            <a:ext cx="8679520" cy="1188720"/>
          </a:xfrm>
          <a:prstGeom prst="rect">
            <a:avLst/>
          </a:prstGeom>
          <a:solidFill>
            <a:srgbClr val="FFFFFF"/>
          </a:solidFill>
          <a:ln w="571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일정</a:t>
            </a:r>
            <a:endParaRPr lang="ko-KR" altLang="en-US" sz="23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9D86C-C7B0-4352-9573-A189DAE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9" y="2823099"/>
            <a:ext cx="9423389" cy="28497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GUI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문제점 해결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(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라인 중복 선택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선택 오류 등 수정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챔피언 추천 계산식 수정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1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73026-82B2-4391-BAB5-0349DAB7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40" y="512373"/>
            <a:ext cx="8679520" cy="1188720"/>
          </a:xfrm>
          <a:ln w="57150"/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5351-F30A-468B-B355-EC637E3F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40" y="2361462"/>
            <a:ext cx="7729728" cy="3363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1. 프로젝트 진행상황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2. 프로젝트 변경사항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3. 문제점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4. 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60772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A455A15-12A6-4ABD-BBF7-E6FADD96668A}"/>
              </a:ext>
            </a:extLst>
          </p:cNvPr>
          <p:cNvSpPr txBox="1">
            <a:spLocks/>
          </p:cNvSpPr>
          <p:nvPr/>
        </p:nvSpPr>
        <p:spPr bwMode="black">
          <a:xfrm>
            <a:off x="1756240" y="509135"/>
            <a:ext cx="8679520" cy="1188720"/>
          </a:xfrm>
          <a:prstGeom prst="rect">
            <a:avLst/>
          </a:prstGeom>
          <a:solidFill>
            <a:srgbClr val="FFFFFF"/>
          </a:solidFill>
          <a:ln w="571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진행상황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CCA8B6-618D-1442-87CA-45B3176B1BB5}"/>
              </a:ext>
            </a:extLst>
          </p:cNvPr>
          <p:cNvSpPr/>
          <p:nvPr/>
        </p:nvSpPr>
        <p:spPr>
          <a:xfrm>
            <a:off x="1756240" y="2502406"/>
            <a:ext cx="8940800" cy="2278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1. </a:t>
            </a:r>
            <a:r>
              <a:rPr lang="ko-KR" altLang="en-US" sz="2500" b="1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라이엇게임즈</a:t>
            </a:r>
            <a:r>
              <a:rPr lang="ko-KR" altLang="en-US" sz="25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</a:t>
            </a:r>
            <a:r>
              <a:rPr lang="ko-KR" altLang="en-US" sz="2500" b="1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를</a:t>
            </a:r>
            <a:r>
              <a:rPr lang="ko-KR" altLang="en-US" sz="25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통한 데이터 수집</a:t>
            </a:r>
          </a:p>
          <a:p>
            <a:pPr>
              <a:lnSpc>
                <a:spcPct val="200000"/>
              </a:lnSpc>
            </a:pPr>
            <a:r>
              <a:rPr lang="ko-KR" altLang="en-US" sz="25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2. 데이터 분석 및 데이터를 통한 추천 챔피언 계산</a:t>
            </a:r>
          </a:p>
          <a:p>
            <a:pPr>
              <a:lnSpc>
                <a:spcPct val="200000"/>
              </a:lnSpc>
            </a:pPr>
            <a:r>
              <a:rPr lang="ko-KR" altLang="en-US" sz="25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3. </a:t>
            </a:r>
            <a:r>
              <a:rPr lang="en-US" altLang="ko-KR" sz="2500" b="1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Tkinter</a:t>
            </a:r>
            <a:r>
              <a:rPr lang="en-US" altLang="ko-KR" sz="25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5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모듈을 통한 </a:t>
            </a:r>
            <a:r>
              <a:rPr lang="en-US" altLang="ko-KR" sz="25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GUI</a:t>
            </a:r>
            <a:r>
              <a:rPr lang="ko-KR" altLang="en-US" sz="25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294464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A455A15-12A6-4ABD-BBF7-E6FADD96668A}"/>
              </a:ext>
            </a:extLst>
          </p:cNvPr>
          <p:cNvSpPr txBox="1">
            <a:spLocks/>
          </p:cNvSpPr>
          <p:nvPr/>
        </p:nvSpPr>
        <p:spPr bwMode="black">
          <a:xfrm>
            <a:off x="1756240" y="509135"/>
            <a:ext cx="8679520" cy="1188720"/>
          </a:xfrm>
          <a:prstGeom prst="rect">
            <a:avLst/>
          </a:prstGeom>
          <a:solidFill>
            <a:srgbClr val="FFFFFF"/>
          </a:solidFill>
          <a:ln w="571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진행상황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3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API</a:t>
            </a:r>
            <a:r>
              <a:rPr lang="ko-KR" altLang="en-US" sz="23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통한 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9D86C-C7B0-4352-9573-A189DAE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40" y="2823099"/>
            <a:ext cx="8679520" cy="28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1. 2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분에 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100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개씩 받아오는 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통해 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90,000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경기 데이터 참조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경기 데이터 중 사용할 데이터 분류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유저가 사용한 챔피언에 대해 승리 횟수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한 챔피언에 대해 다른 챔피언이 게임에 존재할 때의 승리 횟수 사용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4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A455A15-12A6-4ABD-BBF7-E6FADD96668A}"/>
              </a:ext>
            </a:extLst>
          </p:cNvPr>
          <p:cNvSpPr txBox="1">
            <a:spLocks/>
          </p:cNvSpPr>
          <p:nvPr/>
        </p:nvSpPr>
        <p:spPr bwMode="black">
          <a:xfrm>
            <a:off x="1756240" y="509135"/>
            <a:ext cx="8679520" cy="1188720"/>
          </a:xfrm>
          <a:prstGeom prst="rect">
            <a:avLst/>
          </a:prstGeom>
          <a:solidFill>
            <a:srgbClr val="FFFFFF"/>
          </a:solidFill>
          <a:ln w="571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진행상황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3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ko-KR" altLang="en-US" sz="2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 분석 및 데이터를 통한 추천 챔피언 계산</a:t>
            </a:r>
            <a:endParaRPr lang="ko-KR" altLang="en-US" sz="23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9D86C-C7B0-4352-9573-A189DAE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97" y="2659814"/>
            <a:ext cx="9075046" cy="28497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1.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각 챔피언마다 조합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상성별로 승리 횟수 계산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조합의 경우 라인별로 가장 상관관계가 큰 라인을 설정하여 해당 라인의 챔피언에 대해서 승률 계산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3.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상성의 경우 사용자와 같은 라인의 챔피언에 대해서 승률 계산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91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9D86C-C7B0-4352-9573-A189DAE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40" y="2264229"/>
            <a:ext cx="8095332" cy="34086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앞에서 분석한 데이터를 기초로 각 챔피언 별 추천 정도를 </a:t>
            </a:r>
            <a:r>
              <a:rPr lang="ko-KR" altLang="en-US" sz="2200" b="1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상황별로</a:t>
            </a:r>
            <a:r>
              <a:rPr lang="ko-KR" altLang="en-US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구분하여 계산</a:t>
            </a:r>
            <a:endParaRPr lang="en-US" altLang="ko-KR" sz="22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1. </a:t>
            </a:r>
            <a:r>
              <a:rPr lang="ko-KR" altLang="en-US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상대 챔피언이 선택된 경우</a:t>
            </a:r>
            <a:endParaRPr lang="en-US" altLang="ko-KR" sz="22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2. </a:t>
            </a:r>
            <a:r>
              <a:rPr lang="ko-KR" altLang="en-US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아군 챔피언이 선택된 경우</a:t>
            </a:r>
            <a:endParaRPr lang="en-US" altLang="ko-KR" sz="22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en-US" altLang="ko-KR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3.</a:t>
            </a:r>
            <a:r>
              <a:rPr lang="ko-KR" altLang="en-US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상대 챔피언과 아군 챔피언이 둘 다 선택된 경우</a:t>
            </a:r>
            <a:endParaRPr lang="en-US" altLang="ko-KR" sz="22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en-US" altLang="ko-KR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4.</a:t>
            </a:r>
            <a:r>
              <a:rPr lang="ko-KR" altLang="en-US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아무것도 선택되지 않은 경우  </a:t>
            </a:r>
            <a:endParaRPr lang="en-US" altLang="ko-KR" sz="22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 에 따라 추천해줄 챔피언 계산</a:t>
            </a:r>
            <a:endParaRPr lang="en-US" altLang="ko-KR" sz="22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C1DDAE-B440-744A-A9CE-983B2B7FF036}"/>
              </a:ext>
            </a:extLst>
          </p:cNvPr>
          <p:cNvSpPr txBox="1">
            <a:spLocks/>
          </p:cNvSpPr>
          <p:nvPr/>
        </p:nvSpPr>
        <p:spPr bwMode="black">
          <a:xfrm>
            <a:off x="1756240" y="509135"/>
            <a:ext cx="8679520" cy="1188720"/>
          </a:xfrm>
          <a:prstGeom prst="rect">
            <a:avLst/>
          </a:prstGeom>
          <a:solidFill>
            <a:srgbClr val="FFFFFF"/>
          </a:solidFill>
          <a:ln w="571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진행상황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3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ko-KR" altLang="en-US" sz="2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 분석 및 데이터를 통한 추천 챔피언 계산</a:t>
            </a:r>
            <a:endParaRPr lang="ko-KR" altLang="en-US" sz="23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51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A455A15-12A6-4ABD-BBF7-E6FADD96668A}"/>
              </a:ext>
            </a:extLst>
          </p:cNvPr>
          <p:cNvSpPr txBox="1">
            <a:spLocks/>
          </p:cNvSpPr>
          <p:nvPr/>
        </p:nvSpPr>
        <p:spPr bwMode="black">
          <a:xfrm>
            <a:off x="1756240" y="509135"/>
            <a:ext cx="8679520" cy="1188720"/>
          </a:xfrm>
          <a:prstGeom prst="rect">
            <a:avLst/>
          </a:prstGeom>
          <a:solidFill>
            <a:srgbClr val="FFFFFF"/>
          </a:solidFill>
          <a:ln w="571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진행상황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3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GUI</a:t>
            </a:r>
            <a:endParaRPr lang="ko-KR" altLang="en-US" sz="23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9D86C-C7B0-4352-9573-A189DAE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40" y="2823099"/>
            <a:ext cx="8679520" cy="284973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b="1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Tkinter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모듈을 사용하여 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GUI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제작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실제 게임 속 챔피언 선택 화면과 비슷한 형태로 제작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54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A455A15-12A6-4ABD-BBF7-E6FADD96668A}"/>
              </a:ext>
            </a:extLst>
          </p:cNvPr>
          <p:cNvSpPr txBox="1">
            <a:spLocks/>
          </p:cNvSpPr>
          <p:nvPr/>
        </p:nvSpPr>
        <p:spPr bwMode="black">
          <a:xfrm>
            <a:off x="1756240" y="509135"/>
            <a:ext cx="8679520" cy="1188720"/>
          </a:xfrm>
          <a:prstGeom prst="rect">
            <a:avLst/>
          </a:prstGeom>
          <a:solidFill>
            <a:srgbClr val="FFFFFF"/>
          </a:solidFill>
          <a:ln w="571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진행상황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3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GUI</a:t>
            </a:r>
            <a:endParaRPr lang="ko-KR" altLang="en-US" sz="23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9D86C-C7B0-4352-9573-A189DAE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0" y="1833793"/>
            <a:ext cx="4339759" cy="45150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&gt; 10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명의 유저가 </a:t>
            </a:r>
            <a:r>
              <a:rPr lang="ko-KR" altLang="en-US" sz="2400" b="1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밴한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챔피언 출력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&gt;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각 유저가 선택한 챔피언을 각 버튼에 집어넣고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프로그램 사용자가 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[</a:t>
            </a:r>
            <a:r>
              <a:rPr lang="ko-KR" altLang="en-US" sz="2400" b="1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추천받기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]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누르면 챔피언 리스트 출력 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파이썬 콘솔 내부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F20204-D414-4C9F-9467-461B4FDE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" y="1833793"/>
            <a:ext cx="6085840" cy="451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A455A15-12A6-4ABD-BBF7-E6FADD96668A}"/>
              </a:ext>
            </a:extLst>
          </p:cNvPr>
          <p:cNvSpPr txBox="1">
            <a:spLocks/>
          </p:cNvSpPr>
          <p:nvPr/>
        </p:nvSpPr>
        <p:spPr bwMode="black">
          <a:xfrm>
            <a:off x="1756240" y="509135"/>
            <a:ext cx="8679520" cy="1188720"/>
          </a:xfrm>
          <a:prstGeom prst="rect">
            <a:avLst/>
          </a:prstGeom>
          <a:solidFill>
            <a:srgbClr val="FFFFFF"/>
          </a:solidFill>
          <a:ln w="571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변경사항</a:t>
            </a:r>
            <a:endParaRPr lang="en-US" altLang="ko-KR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9D86C-C7B0-4352-9573-A189DAE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40" y="2823099"/>
            <a:ext cx="8679520" cy="28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예정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400" b="1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머신러닝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모델을 사용하여 챔피언 추천 정도 계산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-&gt;</a:t>
            </a:r>
          </a:p>
          <a:p>
            <a:pPr marL="0" indent="0">
              <a:buNone/>
            </a:pP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변경 후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판별 함수를 사용하여 조합</a:t>
            </a:r>
            <a:r>
              <a:rPr lang="en-US" altLang="ko-KR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4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상성 간 승률을 모두 참조하는 추천 정도 계산</a:t>
            </a:r>
            <a:endParaRPr lang="en-US" altLang="ko-KR" sz="24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2601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{4577654F-F7B2-1045-9DAF-DA2E599DB070}tf10001070</Template>
  <TotalTime>157</TotalTime>
  <Words>386</Words>
  <Application>Microsoft Macintosh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</vt:lpstr>
      <vt:lpstr>휴먼편지체</vt:lpstr>
      <vt:lpstr>Arial</vt:lpstr>
      <vt:lpstr>Gill Sans MT</vt:lpstr>
      <vt:lpstr>Parcel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한 종호</cp:lastModifiedBy>
  <cp:revision>226</cp:revision>
  <dcterms:created xsi:type="dcterms:W3CDTF">2020-11-01T10:35:16Z</dcterms:created>
  <dcterms:modified xsi:type="dcterms:W3CDTF">2020-11-30T02:42:30Z</dcterms:modified>
</cp:coreProperties>
</file>