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2" r:id="rId6"/>
    <p:sldId id="271" r:id="rId7"/>
    <p:sldId id="272" r:id="rId8"/>
    <p:sldId id="263" r:id="rId9"/>
    <p:sldId id="273" r:id="rId10"/>
    <p:sldId id="274" r:id="rId11"/>
    <p:sldId id="279" r:id="rId12"/>
  </p:sldIdLst>
  <p:sldSz cx="12192000" cy="6858000"/>
  <p:notesSz cx="6858000" cy="9144000"/>
  <p:embeddedFontLst>
    <p:embeddedFont>
      <p:font typeface="NanumSquare" panose="020B0600000101010101" pitchFamily="50" charset="-127"/>
      <p:regular r:id="rId14"/>
    </p:embeddedFont>
    <p:embeddedFont>
      <p:font typeface="NanumSquare Bold" panose="020B0600000101010101" pitchFamily="50" charset="-127"/>
      <p:bold r:id="rId15"/>
    </p:embeddedFont>
    <p:embeddedFont>
      <p:font typeface="NanumSquare ExtraBold" panose="020B0600000101010101" pitchFamily="50" charset="-127"/>
      <p:bold r:id="rId16"/>
    </p:embeddedFont>
    <p:embeddedFont>
      <p:font typeface="BM JUA OTF" panose="02020603020101020101" pitchFamily="18" charset="-127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99"/>
    <a:srgbClr val="FAE225"/>
    <a:srgbClr val="222122"/>
    <a:srgbClr val="F1F1F1"/>
    <a:srgbClr val="FECE00"/>
    <a:srgbClr val="FDCE00"/>
    <a:srgbClr val="578CE0"/>
    <a:srgbClr val="99B8D8"/>
    <a:srgbClr val="487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/>
    <p:restoredTop sz="94624"/>
  </p:normalViewPr>
  <p:slideViewPr>
    <p:cSldViewPr snapToGrid="0" snapToObjects="1">
      <p:cViewPr varScale="1">
        <p:scale>
          <a:sx n="68" d="100"/>
          <a:sy n="68" d="100"/>
        </p:scale>
        <p:origin x="3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3C1D2-1861-9144-AE46-A2341DC44786}" type="datetimeFigureOut">
              <a:rPr kumimoji="1" lang="ko-Kore-KR" altLang="en-US" smtClean="0"/>
              <a:t>11/01/2020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53E2B-5C06-DC4D-B200-2EDBF90535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99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53E2B-5C06-DC4D-B200-2EDBF9053589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528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53E2B-5C06-DC4D-B200-2EDBF905358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8409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53E2B-5C06-DC4D-B200-2EDBF9053589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9997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53E2B-5C06-DC4D-B200-2EDBF9053589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933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7AE89-6060-2D4A-AE48-71461D6A7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419FF6-AAB7-AA41-AFB6-8CD50E034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86C905-D4F6-5344-BEA2-DD58110E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23F3-A0BD-7B4C-B051-E71BFD43E86B}" type="datetimeFigureOut">
              <a:rPr kumimoji="1" lang="ko-Kore-KR" altLang="en-US" smtClean="0"/>
              <a:t>11/01/2020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56610-4F19-644F-AF4F-EB2CEB4E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7BFE9-B3E3-B942-A149-88D7C109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60CF-4D16-A54B-988D-2AA32D2B5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822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6D1C0-A330-4B48-8080-8B7EE2AD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CAFA39-F044-B442-801D-CD50A6DEA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9355A5-3F74-BD4E-8270-75F84C25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23F3-A0BD-7B4C-B051-E71BFD43E86B}" type="datetimeFigureOut">
              <a:rPr kumimoji="1" lang="ko-Kore-KR" altLang="en-US" smtClean="0"/>
              <a:t>11/01/2020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43B22-8492-234E-977D-303E1A28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BFB77-5C95-724C-9FC4-745F7955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60CF-4D16-A54B-988D-2AA32D2B5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16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AACBF3-4471-4041-9DF6-37E43D664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C4FD16-DBF1-254E-8FD3-B7C3EF713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FF76C-9275-5F43-BC81-F18F6E62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23F3-A0BD-7B4C-B051-E71BFD43E86B}" type="datetimeFigureOut">
              <a:rPr kumimoji="1" lang="ko-Kore-KR" altLang="en-US" smtClean="0"/>
              <a:t>11/01/2020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AB23E-876C-234F-9F9D-54C2993B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1D7655-CD0E-9E4D-A246-2B69DDEF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60CF-4D16-A54B-988D-2AA32D2B5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26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5ABEB-E0E0-D049-B84B-79CB4955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3CDA4-3543-DE49-B2F1-0CECADA4E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41443-1C88-3146-AB90-B0D8C723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23F3-A0BD-7B4C-B051-E71BFD43E86B}" type="datetimeFigureOut">
              <a:rPr kumimoji="1" lang="ko-Kore-KR" altLang="en-US" smtClean="0"/>
              <a:t>11/01/2020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5B8D9-8C8F-A043-9B29-0323CDDC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933FF-D146-FD40-9718-AFB3BBAD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60CF-4D16-A54B-988D-2AA32D2B5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840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A690A-6C04-214F-B439-55C881B5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CBB203-8332-8140-99B5-E79B3792B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4115C-CE6B-6E4D-8BE5-8D527E44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23F3-A0BD-7B4C-B051-E71BFD43E86B}" type="datetimeFigureOut">
              <a:rPr kumimoji="1" lang="ko-Kore-KR" altLang="en-US" smtClean="0"/>
              <a:t>11/01/2020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9FB24-218B-DD4A-A828-BD536EA7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BA668-DAB1-364C-B708-56930227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60CF-4D16-A54B-988D-2AA32D2B5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33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E08C3-BC10-2B4E-ADB6-106A04AC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55CA8-1BD6-884A-B0F7-80D2C3DC8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8B04C8-8173-D740-B5BD-120844DFD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0B5541-8075-B243-B583-0D89DD49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23F3-A0BD-7B4C-B051-E71BFD43E86B}" type="datetimeFigureOut">
              <a:rPr kumimoji="1" lang="ko-Kore-KR" altLang="en-US" smtClean="0"/>
              <a:t>11/01/2020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910BCD-7C39-694C-9BB0-DA49D1D0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A9BCC7-89BF-6A47-BF0E-CEC68B8E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60CF-4D16-A54B-988D-2AA32D2B5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399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5743C-4828-544F-A6A0-B5ABE26C2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9DD4C-EE8B-3E41-93C9-3937AC6AC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A07948-0AA7-884E-9B1F-DB5BA98D5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B82220-64B5-BB49-B221-8BE213744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F76C32-B60D-3D4D-96CE-95E8C4095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F39F5D-6FD3-AE4F-A827-F69EAA94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23F3-A0BD-7B4C-B051-E71BFD43E86B}" type="datetimeFigureOut">
              <a:rPr kumimoji="1" lang="ko-Kore-KR" altLang="en-US" smtClean="0"/>
              <a:t>11/01/2020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2BED10-55AA-994D-9DFC-9715CC35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7E6400-2149-2F40-B4A6-6DB3BB4E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60CF-4D16-A54B-988D-2AA32D2B5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932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FD7B3-6544-FE4F-A710-9ED02CEA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702485-308A-6749-BC0C-DC0357FE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23F3-A0BD-7B4C-B051-E71BFD43E86B}" type="datetimeFigureOut">
              <a:rPr kumimoji="1" lang="ko-Kore-KR" altLang="en-US" smtClean="0"/>
              <a:t>11/01/2020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80F886-050F-5147-A676-69A2ABFD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5DDD24-0140-054C-9FB3-89B3CBC1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60CF-4D16-A54B-988D-2AA32D2B5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679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31F692-60D5-BD4E-BFE9-D910F269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23F3-A0BD-7B4C-B051-E71BFD43E86B}" type="datetimeFigureOut">
              <a:rPr kumimoji="1" lang="ko-Kore-KR" altLang="en-US" smtClean="0"/>
              <a:t>11/01/2020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353CCF-0E9C-814D-980C-35CB5557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FC1CF2-9E3D-674A-9CBD-34D16C66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60CF-4D16-A54B-988D-2AA32D2B5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254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8532E-C23D-374A-A766-67F1C63E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78C78-EBA7-FA44-A4F0-6B17E934D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0A9259-FC60-EE4C-86F6-48F5BB53A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8B118D-DB1B-2647-A04B-C4AA3816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23F3-A0BD-7B4C-B051-E71BFD43E86B}" type="datetimeFigureOut">
              <a:rPr kumimoji="1" lang="ko-Kore-KR" altLang="en-US" smtClean="0"/>
              <a:t>11/01/2020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08E2E3-A765-8B48-9DDE-06ACAB30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FDB76E-B0B9-AA4C-BB9A-8BB6B548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60CF-4D16-A54B-988D-2AA32D2B5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656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7E705-5203-5A4D-B09F-A2731E34B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84AC46-BD7E-5043-872F-915696548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EC2E89-F70B-484E-8EF4-5597BFD93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3A5174-A4B2-8B43-9340-A2E9C230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23F3-A0BD-7B4C-B051-E71BFD43E86B}" type="datetimeFigureOut">
              <a:rPr kumimoji="1" lang="ko-Kore-KR" altLang="en-US" smtClean="0"/>
              <a:t>11/01/2020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63661B-801D-2E4B-89C0-A8B7A95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7C28E3-C3C6-E645-ACD1-3A1E86B3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60CF-4D16-A54B-988D-2AA32D2B5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897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B6C551-E32B-0D41-895B-F8507D04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196157-489F-7D4D-B0E1-AF121AFEE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EFB47-C0A5-D34E-BAA0-76DEEB476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23F3-A0BD-7B4C-B051-E71BFD43E86B}" type="datetimeFigureOut">
              <a:rPr kumimoji="1" lang="ko-Kore-KR" altLang="en-US" smtClean="0"/>
              <a:t>11/01/2020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4B9C67-A7E8-3240-BF0C-76A8FEFDF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F635B-FDB1-1147-82AB-5CBD11561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60CF-4D16-A54B-988D-2AA32D2B5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663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yujin39/Korean_Chatbot_Model" TargetMode="Externa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C55169D2-356F-554F-9B94-4DEC19008141}"/>
              </a:ext>
            </a:extLst>
          </p:cNvPr>
          <p:cNvGrpSpPr/>
          <p:nvPr/>
        </p:nvGrpSpPr>
        <p:grpSpPr>
          <a:xfrm>
            <a:off x="8151614" y="1167319"/>
            <a:ext cx="3503111" cy="6088566"/>
            <a:chOff x="12836899" y="1536913"/>
            <a:chExt cx="3503111" cy="6088566"/>
          </a:xfrm>
        </p:grpSpPr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7BEDA287-9E7C-0140-82F6-B67C54731424}"/>
                </a:ext>
              </a:extLst>
            </p:cNvPr>
            <p:cNvSpPr/>
            <p:nvPr/>
          </p:nvSpPr>
          <p:spPr>
            <a:xfrm>
              <a:off x="12836899" y="1536913"/>
              <a:ext cx="3503111" cy="6088566"/>
            </a:xfrm>
            <a:prstGeom prst="roundRect">
              <a:avLst>
                <a:gd name="adj" fmla="val 10712"/>
              </a:avLst>
            </a:prstGeom>
            <a:solidFill>
              <a:srgbClr val="FAE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84D48E7-07C5-4942-8A1D-89B23AC965B6}"/>
                </a:ext>
              </a:extLst>
            </p:cNvPr>
            <p:cNvGrpSpPr/>
            <p:nvPr/>
          </p:nvGrpSpPr>
          <p:grpSpPr>
            <a:xfrm>
              <a:off x="12985165" y="3040439"/>
              <a:ext cx="3206581" cy="2794443"/>
              <a:chOff x="3559951" y="1437246"/>
              <a:chExt cx="5000660" cy="3858182"/>
            </a:xfrm>
          </p:grpSpPr>
          <p:sp>
            <p:nvSpPr>
              <p:cNvPr id="14" name="타원형 설명선 8">
                <a:extLst>
                  <a:ext uri="{FF2B5EF4-FFF2-40B4-BE49-F238E27FC236}">
                    <a16:creationId xmlns:a16="http://schemas.microsoft.com/office/drawing/2014/main" id="{FF8A3C3A-CD72-B44D-8C9C-EDCE69FF6181}"/>
                  </a:ext>
                </a:extLst>
              </p:cNvPr>
              <p:cNvSpPr/>
              <p:nvPr/>
            </p:nvSpPr>
            <p:spPr>
              <a:xfrm>
                <a:off x="5345901" y="1437246"/>
                <a:ext cx="1500198" cy="1055695"/>
              </a:xfrm>
              <a:prstGeom prst="wedgeEllipseCallout">
                <a:avLst>
                  <a:gd name="adj1" fmla="val -33698"/>
                  <a:gd name="adj2" fmla="val 68037"/>
                </a:avLst>
              </a:prstGeom>
              <a:solidFill>
                <a:srgbClr val="2221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err="1">
                    <a:solidFill>
                      <a:srgbClr val="FFEC42"/>
                    </a:solidFill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Kakao</a:t>
                </a:r>
                <a:endParaRPr lang="ko-KR" altLang="en-US" sz="1200" b="1" dirty="0">
                  <a:solidFill>
                    <a:srgbClr val="FFEC4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E5B8315-48C4-C845-BFE8-3BAC6F57D79C}"/>
                  </a:ext>
                </a:extLst>
              </p:cNvPr>
              <p:cNvSpPr/>
              <p:nvPr/>
            </p:nvSpPr>
            <p:spPr>
              <a:xfrm>
                <a:off x="3559951" y="2993007"/>
                <a:ext cx="5000660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000" b="1" dirty="0">
                    <a:solidFill>
                      <a:schemeClr val="tx1"/>
                    </a:solidFill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Team USS</a:t>
                </a:r>
                <a:endParaRPr lang="ko-KR" altLang="en-US" sz="2000" b="1" dirty="0">
                  <a:solidFill>
                    <a:schemeClr val="tx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endParaRPr>
              </a:p>
            </p:txBody>
          </p:sp>
          <p:sp>
            <p:nvSpPr>
              <p:cNvPr id="16" name="이등변 삼각형 11">
                <a:extLst>
                  <a:ext uri="{FF2B5EF4-FFF2-40B4-BE49-F238E27FC236}">
                    <a16:creationId xmlns:a16="http://schemas.microsoft.com/office/drawing/2014/main" id="{681729C5-C9C5-F048-9D78-36F87B075856}"/>
                  </a:ext>
                </a:extLst>
              </p:cNvPr>
              <p:cNvSpPr/>
              <p:nvPr/>
            </p:nvSpPr>
            <p:spPr>
              <a:xfrm flipV="1">
                <a:off x="8203421" y="3233447"/>
                <a:ext cx="214314" cy="10800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17A223A-9C83-6142-B6A7-DA3964690AC5}"/>
                  </a:ext>
                </a:extLst>
              </p:cNvPr>
              <p:cNvSpPr/>
              <p:nvPr/>
            </p:nvSpPr>
            <p:spPr>
              <a:xfrm>
                <a:off x="3559951" y="3635949"/>
                <a:ext cx="5000660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●●●●●●●●●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24874CF-AA59-D843-A65D-DB733881CDE8}"/>
                  </a:ext>
                </a:extLst>
              </p:cNvPr>
              <p:cNvSpPr/>
              <p:nvPr/>
            </p:nvSpPr>
            <p:spPr>
              <a:xfrm>
                <a:off x="3559951" y="4350329"/>
                <a:ext cx="5000660" cy="571504"/>
              </a:xfrm>
              <a:prstGeom prst="rect">
                <a:avLst/>
              </a:prstGeom>
              <a:solidFill>
                <a:srgbClr val="2221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/>
                  <a:t>LOGIN</a:t>
                </a:r>
                <a:endParaRPr lang="ko-KR" altLang="en-US" sz="1600" b="1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83DB26-3EF5-B644-858D-BC6B4B128E72}"/>
                  </a:ext>
                </a:extLst>
              </p:cNvPr>
              <p:cNvSpPr txBox="1"/>
              <p:nvPr/>
            </p:nvSpPr>
            <p:spPr>
              <a:xfrm>
                <a:off x="3800391" y="4993271"/>
                <a:ext cx="1512858" cy="302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자동로그인하기</a:t>
                </a:r>
                <a:endParaRPr lang="ko-KR" altLang="en-US" sz="1400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0AD42EE-FC64-664D-8BD4-BC9A0EF6374C}"/>
                  </a:ext>
                </a:extLst>
              </p:cNvPr>
              <p:cNvSpPr/>
              <p:nvPr/>
            </p:nvSpPr>
            <p:spPr>
              <a:xfrm>
                <a:off x="3573014" y="5032460"/>
                <a:ext cx="214314" cy="214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∨</a:t>
                </a: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0F3FCE0-DFB0-7046-9035-A8C00C54A3F0}"/>
                  </a:ext>
                </a:extLst>
              </p:cNvPr>
              <p:cNvGrpSpPr/>
              <p:nvPr/>
            </p:nvGrpSpPr>
            <p:grpSpPr>
              <a:xfrm>
                <a:off x="5345901" y="4493205"/>
                <a:ext cx="285752" cy="285752"/>
                <a:chOff x="1500166" y="1500174"/>
                <a:chExt cx="571504" cy="571504"/>
              </a:xfrm>
            </p:grpSpPr>
            <p:sp>
              <p:nvSpPr>
                <p:cNvPr id="22" name="도넛 23">
                  <a:extLst>
                    <a:ext uri="{FF2B5EF4-FFF2-40B4-BE49-F238E27FC236}">
                      <a16:creationId xmlns:a16="http://schemas.microsoft.com/office/drawing/2014/main" id="{E8E9A9A4-4AD2-0441-A8BE-17AEEA634F31}"/>
                    </a:ext>
                  </a:extLst>
                </p:cNvPr>
                <p:cNvSpPr/>
                <p:nvPr/>
              </p:nvSpPr>
              <p:spPr>
                <a:xfrm>
                  <a:off x="1500166" y="1500174"/>
                  <a:ext cx="571504" cy="571504"/>
                </a:xfrm>
                <a:prstGeom prst="donut">
                  <a:avLst>
                    <a:gd name="adj" fmla="val 10758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막힌 원호 24">
                  <a:extLst>
                    <a:ext uri="{FF2B5EF4-FFF2-40B4-BE49-F238E27FC236}">
                      <a16:creationId xmlns:a16="http://schemas.microsoft.com/office/drawing/2014/main" id="{2DFFABDE-4DFF-D040-BFA7-A87EC0697B64}"/>
                    </a:ext>
                  </a:extLst>
                </p:cNvPr>
                <p:cNvSpPr/>
                <p:nvPr/>
              </p:nvSpPr>
              <p:spPr>
                <a:xfrm>
                  <a:off x="1500166" y="1500174"/>
                  <a:ext cx="571504" cy="571504"/>
                </a:xfrm>
                <a:prstGeom prst="blockArc">
                  <a:avLst>
                    <a:gd name="adj1" fmla="val 17184797"/>
                    <a:gd name="adj2" fmla="val 21397268"/>
                    <a:gd name="adj3" fmla="val 1121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BD94EA5-CE11-4545-80DE-AABF9466250F}"/>
              </a:ext>
            </a:extLst>
          </p:cNvPr>
          <p:cNvSpPr txBox="1"/>
          <p:nvPr/>
        </p:nvSpPr>
        <p:spPr>
          <a:xfrm>
            <a:off x="378746" y="644099"/>
            <a:ext cx="5099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>
                <a:latin typeface="NanumSquare" panose="020B0600000101010101" pitchFamily="34" charset="-127"/>
                <a:ea typeface="NanumSquare" panose="020B0600000101010101" pitchFamily="34" charset="-127"/>
              </a:rPr>
              <a:t>Open Source Software Project</a:t>
            </a:r>
            <a:endParaRPr kumimoji="1" lang="ko-Kore-KR" altLang="en-US" sz="28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C75AE-0D6D-3443-8079-B9B6C66DC1BD}"/>
              </a:ext>
            </a:extLst>
          </p:cNvPr>
          <p:cNvSpPr txBox="1"/>
          <p:nvPr/>
        </p:nvSpPr>
        <p:spPr>
          <a:xfrm>
            <a:off x="223103" y="1167319"/>
            <a:ext cx="6393097" cy="1674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3600" b="1" dirty="0" err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카카오톡과</a:t>
            </a:r>
            <a:r>
              <a:rPr kumimoji="1" lang="ko-KR" altLang="en-US" sz="36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en-US" altLang="ko-KR" sz="36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Seq 2 Seq</a:t>
            </a:r>
            <a:r>
              <a:rPr kumimoji="1" lang="ko-KR" altLang="en-US" sz="3600" b="1" dirty="0" err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를</a:t>
            </a:r>
            <a:r>
              <a:rPr kumimoji="1" lang="ko-KR" altLang="en-US" sz="36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이용한</a:t>
            </a:r>
            <a:endParaRPr kumimoji="1" lang="en-US" altLang="ko-KR" sz="3600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3600" b="1" dirty="0" err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카카오톡</a:t>
            </a:r>
            <a:r>
              <a:rPr kumimoji="1" lang="ko-KR" altLang="en-US" sz="36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en-US" altLang="ko-KR" sz="36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‘</a:t>
            </a:r>
            <a:r>
              <a:rPr kumimoji="1" lang="ko-KR" altLang="en-US" sz="36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자동응답 </a:t>
            </a:r>
            <a:r>
              <a:rPr kumimoji="1" lang="ko-KR" altLang="en-US" sz="3600" b="1" dirty="0" err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챗봇</a:t>
            </a:r>
            <a:r>
              <a:rPr kumimoji="1" lang="en-US" altLang="ko-KR" sz="36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’</a:t>
            </a:r>
            <a:r>
              <a:rPr kumimoji="1" lang="ko-KR" altLang="en-US" sz="36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개발</a:t>
            </a:r>
            <a:endParaRPr kumimoji="1" lang="ko-Kore-KR" altLang="en-US" sz="3600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876323B-23A7-CA4A-892F-12454CED4A23}"/>
              </a:ext>
            </a:extLst>
          </p:cNvPr>
          <p:cNvCxnSpPr>
            <a:cxnSpLocks/>
          </p:cNvCxnSpPr>
          <p:nvPr/>
        </p:nvCxnSpPr>
        <p:spPr>
          <a:xfrm>
            <a:off x="378745" y="2004535"/>
            <a:ext cx="60547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9D178B08-6279-7C48-80F7-04F7467DC0CF}"/>
              </a:ext>
            </a:extLst>
          </p:cNvPr>
          <p:cNvCxnSpPr>
            <a:cxnSpLocks/>
          </p:cNvCxnSpPr>
          <p:nvPr/>
        </p:nvCxnSpPr>
        <p:spPr>
          <a:xfrm>
            <a:off x="378745" y="2810658"/>
            <a:ext cx="53859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그림 41" descr="거리, 컴퓨터이(가) 표시된 사진&#10;&#10;자동 생성된 설명">
            <a:extLst>
              <a:ext uri="{FF2B5EF4-FFF2-40B4-BE49-F238E27FC236}">
                <a16:creationId xmlns:a16="http://schemas.microsoft.com/office/drawing/2014/main" id="{589B6EFC-2EFC-3447-B471-D20F151BAD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760"/>
          <a:stretch/>
        </p:blipFill>
        <p:spPr>
          <a:xfrm>
            <a:off x="12206236" y="1196284"/>
            <a:ext cx="3503160" cy="615346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E6198766-54FC-A446-9609-52A481ADFD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760"/>
          <a:stretch/>
        </p:blipFill>
        <p:spPr>
          <a:xfrm>
            <a:off x="12220521" y="1186663"/>
            <a:ext cx="3503111" cy="6153362"/>
          </a:xfrm>
          <a:prstGeom prst="rect">
            <a:avLst/>
          </a:prstGeom>
        </p:spPr>
      </p:pic>
      <p:pic>
        <p:nvPicPr>
          <p:cNvPr id="40" name="그림 39" descr="모니터, 화면, 사람, 텔레비전이(가) 표시된 사진&#10;&#10;자동 생성된 설명">
            <a:extLst>
              <a:ext uri="{FF2B5EF4-FFF2-40B4-BE49-F238E27FC236}">
                <a16:creationId xmlns:a16="http://schemas.microsoft.com/office/drawing/2014/main" id="{D076F972-5937-D043-B7A8-FD42138B06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760"/>
          <a:stretch/>
        </p:blipFill>
        <p:spPr>
          <a:xfrm>
            <a:off x="12206236" y="1196177"/>
            <a:ext cx="3503160" cy="6153469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7741A8F0-BE0D-D348-8A3A-B79E8D26B774}"/>
              </a:ext>
            </a:extLst>
          </p:cNvPr>
          <p:cNvSpPr/>
          <p:nvPr/>
        </p:nvSpPr>
        <p:spPr>
          <a:xfrm>
            <a:off x="11642577" y="1028488"/>
            <a:ext cx="537275" cy="5952291"/>
          </a:xfrm>
          <a:prstGeom prst="rect">
            <a:avLst/>
          </a:prstGeom>
          <a:solidFill>
            <a:srgbClr val="FDC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0EB0093-6675-AC4E-9223-A3E3E51CD308}"/>
              </a:ext>
            </a:extLst>
          </p:cNvPr>
          <p:cNvSpPr/>
          <p:nvPr/>
        </p:nvSpPr>
        <p:spPr>
          <a:xfrm rot="2346758">
            <a:off x="11346921" y="905709"/>
            <a:ext cx="629845" cy="384389"/>
          </a:xfrm>
          <a:prstGeom prst="rect">
            <a:avLst/>
          </a:prstGeom>
          <a:solidFill>
            <a:srgbClr val="FDC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2DB0888-B1EE-6C41-9D9E-8398F70F389A}"/>
              </a:ext>
            </a:extLst>
          </p:cNvPr>
          <p:cNvSpPr/>
          <p:nvPr/>
        </p:nvSpPr>
        <p:spPr>
          <a:xfrm rot="7485614">
            <a:off x="7809802" y="975267"/>
            <a:ext cx="629845" cy="384389"/>
          </a:xfrm>
          <a:prstGeom prst="rect">
            <a:avLst/>
          </a:prstGeom>
          <a:solidFill>
            <a:srgbClr val="FDC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6" name="그림 35" descr="노트북, 컴퓨터, 불꽃놀이이(가) 표시된 사진&#10;&#10;자동 생성된 설명">
            <a:extLst>
              <a:ext uri="{FF2B5EF4-FFF2-40B4-BE49-F238E27FC236}">
                <a16:creationId xmlns:a16="http://schemas.microsoft.com/office/drawing/2014/main" id="{99B29C50-84EC-2C4D-90AA-4625ADF4A6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8614" y="791602"/>
            <a:ext cx="4618284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5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58 -0.00139 L -0.32995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62 7.40741E-7 L -0.33099 7.40741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45 0.00023 L -0.32982 -0.0011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7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8A0277D-D5A1-8940-AF6E-0D3CA6120C2E}"/>
              </a:ext>
            </a:extLst>
          </p:cNvPr>
          <p:cNvSpPr/>
          <p:nvPr/>
        </p:nvSpPr>
        <p:spPr>
          <a:xfrm>
            <a:off x="279400" y="1054100"/>
            <a:ext cx="11633200" cy="5600700"/>
          </a:xfrm>
          <a:prstGeom prst="roundRect">
            <a:avLst>
              <a:gd name="adj" fmla="val 2856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8B877-D7F9-5840-BEC6-763E27C605FB}"/>
              </a:ext>
            </a:extLst>
          </p:cNvPr>
          <p:cNvSpPr txBox="1"/>
          <p:nvPr/>
        </p:nvSpPr>
        <p:spPr>
          <a:xfrm>
            <a:off x="279400" y="492949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향후 계획</a:t>
            </a:r>
            <a:endParaRPr kumimoji="1" lang="ko-Kore-KR" altLang="en-US" sz="28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294D1-7936-E34A-AF7B-BD9539E5AA3C}"/>
              </a:ext>
            </a:extLst>
          </p:cNvPr>
          <p:cNvSpPr txBox="1"/>
          <p:nvPr/>
        </p:nvSpPr>
        <p:spPr>
          <a:xfrm>
            <a:off x="279400" y="136317"/>
            <a:ext cx="17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3.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Future Plans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B5AC9C5-F78E-A742-8DE5-AA4D79821FB4}"/>
              </a:ext>
            </a:extLst>
          </p:cNvPr>
          <p:cNvSpPr/>
          <p:nvPr/>
        </p:nvSpPr>
        <p:spPr>
          <a:xfrm>
            <a:off x="609600" y="1272520"/>
            <a:ext cx="2247900" cy="584200"/>
          </a:xfrm>
          <a:prstGeom prst="roundRect">
            <a:avLst/>
          </a:prstGeom>
          <a:solidFill>
            <a:srgbClr val="FDC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완성</a:t>
            </a:r>
            <a:endParaRPr kumimoji="1" lang="ko-Kore-KR" altLang="en-US" b="1" dirty="0">
              <a:solidFill>
                <a:schemeClr val="tx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9F08582-C5B2-B247-9DAC-B0B608FCF1FF}"/>
              </a:ext>
            </a:extLst>
          </p:cNvPr>
          <p:cNvSpPr/>
          <p:nvPr/>
        </p:nvSpPr>
        <p:spPr>
          <a:xfrm>
            <a:off x="609599" y="2028389"/>
            <a:ext cx="11142133" cy="4336662"/>
          </a:xfrm>
          <a:prstGeom prst="roundRect">
            <a:avLst>
              <a:gd name="adj" fmla="val 550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30DC943-4C17-BE49-8C8F-D214F0599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66" y="2345690"/>
            <a:ext cx="7112000" cy="3458210"/>
          </a:xfrm>
          <a:prstGeom prst="rect">
            <a:avLst/>
          </a:prstGeom>
        </p:spPr>
      </p:pic>
      <p:sp>
        <p:nvSpPr>
          <p:cNvPr id="16" name="모서리가 둥근 사각형 설명선 74">
            <a:extLst>
              <a:ext uri="{FF2B5EF4-FFF2-40B4-BE49-F238E27FC236}">
                <a16:creationId xmlns:a16="http://schemas.microsoft.com/office/drawing/2014/main" id="{D3A32A32-92A1-3942-9B5A-69B7A02FCB23}"/>
              </a:ext>
            </a:extLst>
          </p:cNvPr>
          <p:cNvSpPr/>
          <p:nvPr/>
        </p:nvSpPr>
        <p:spPr>
          <a:xfrm>
            <a:off x="8849566" y="2920209"/>
            <a:ext cx="2902166" cy="1770323"/>
          </a:xfrm>
          <a:prstGeom prst="wedgeRoundRectCallout">
            <a:avLst>
              <a:gd name="adj1" fmla="val -72255"/>
              <a:gd name="adj2" fmla="val 52283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kumimoji="1" lang="ko-Kore-KR" altLang="en-US" dirty="0">
                <a:solidFill>
                  <a:srgbClr val="222122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카카오톡</a:t>
            </a:r>
            <a:r>
              <a:rPr kumimoji="1" lang="ko-KR" altLang="en-US" dirty="0">
                <a:solidFill>
                  <a:srgbClr val="222122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에서 실질적으로</a:t>
            </a:r>
            <a:endParaRPr kumimoji="1" lang="en-US" altLang="ko-KR" dirty="0">
              <a:solidFill>
                <a:srgbClr val="222122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ko-KR" altLang="en-US" dirty="0" err="1">
                <a:solidFill>
                  <a:srgbClr val="222122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사용가능한</a:t>
            </a:r>
            <a:r>
              <a:rPr kumimoji="1" lang="ko-KR" altLang="en-US" dirty="0">
                <a:solidFill>
                  <a:srgbClr val="222122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지 확인해보고</a:t>
            </a:r>
            <a:endParaRPr kumimoji="1" lang="en-US" altLang="ko-KR" dirty="0">
              <a:solidFill>
                <a:srgbClr val="222122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ko-KR" altLang="en-US" dirty="0">
                <a:solidFill>
                  <a:srgbClr val="222122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디버깅 후</a:t>
            </a:r>
            <a:r>
              <a:rPr kumimoji="1" lang="en-US" altLang="ko-KR" dirty="0">
                <a:solidFill>
                  <a:srgbClr val="222122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dirty="0">
                <a:solidFill>
                  <a:srgbClr val="222122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kumimoji="1" lang="en-US" altLang="ko-KR" dirty="0">
              <a:solidFill>
                <a:srgbClr val="222122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ko-KR" altLang="en-US" dirty="0">
                <a:solidFill>
                  <a:srgbClr val="222122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문제점을 수정합니다</a:t>
            </a:r>
            <a:endParaRPr lang="en-US" altLang="ko-KR" dirty="0">
              <a:solidFill>
                <a:srgbClr val="222122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926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364011FD-EB7C-EE49-8066-2ABDDEB9DD68}"/>
              </a:ext>
            </a:extLst>
          </p:cNvPr>
          <p:cNvSpPr txBox="1"/>
          <p:nvPr/>
        </p:nvSpPr>
        <p:spPr>
          <a:xfrm rot="1293907">
            <a:off x="7077900" y="1941454"/>
            <a:ext cx="1231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4800" dirty="0"/>
              <a:t>🎵</a:t>
            </a:r>
            <a:r>
              <a:rPr kumimoji="1" lang="en-US" altLang="ko-Kore-KR" sz="4800" dirty="0"/>
              <a:t>~</a:t>
            </a:r>
            <a:endParaRPr kumimoji="1" lang="ko-Kore-KR" altLang="en-US" sz="48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BDA8892-A120-9B4D-BB64-B2A474B020BD}"/>
              </a:ext>
            </a:extLst>
          </p:cNvPr>
          <p:cNvGrpSpPr/>
          <p:nvPr/>
        </p:nvGrpSpPr>
        <p:grpSpPr>
          <a:xfrm>
            <a:off x="9262780" y="5803247"/>
            <a:ext cx="1586763" cy="3632661"/>
            <a:chOff x="10231724" y="4619550"/>
            <a:chExt cx="1586763" cy="363266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3A0C9FD6-DDCD-AB4F-882B-B7919D9AC6F5}"/>
                </a:ext>
              </a:extLst>
            </p:cNvPr>
            <p:cNvGrpSpPr/>
            <p:nvPr/>
          </p:nvGrpSpPr>
          <p:grpSpPr>
            <a:xfrm>
              <a:off x="10751081" y="4619550"/>
              <a:ext cx="896217" cy="1623198"/>
              <a:chOff x="10910124" y="4539906"/>
              <a:chExt cx="896217" cy="1623198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21A7EBA5-CC5B-6346-87BC-728AC29F9DCE}"/>
                  </a:ext>
                </a:extLst>
              </p:cNvPr>
              <p:cNvGrpSpPr/>
              <p:nvPr/>
            </p:nvGrpSpPr>
            <p:grpSpPr>
              <a:xfrm>
                <a:off x="10910124" y="4654891"/>
                <a:ext cx="819547" cy="1392893"/>
                <a:chOff x="10841544" y="4899617"/>
                <a:chExt cx="819547" cy="1392893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7B8A8BA5-69E1-9744-B744-44009E5A38F0}"/>
                    </a:ext>
                  </a:extLst>
                </p:cNvPr>
                <p:cNvSpPr/>
                <p:nvPr/>
              </p:nvSpPr>
              <p:spPr>
                <a:xfrm rot="20492633">
                  <a:off x="10965913" y="4899617"/>
                  <a:ext cx="695178" cy="1392893"/>
                </a:xfrm>
                <a:prstGeom prst="rect">
                  <a:avLst/>
                </a:prstGeom>
                <a:solidFill>
                  <a:srgbClr val="FAE22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pic>
              <p:nvPicPr>
                <p:cNvPr id="3" name="그림 2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A4B34594-1E05-8C4E-A9DD-536F5F43AC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rot="20458128">
                  <a:off x="10925855" y="5110392"/>
                  <a:ext cx="678024" cy="660336"/>
                </a:xfrm>
                <a:prstGeom prst="rect">
                  <a:avLst/>
                </a:prstGeom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856931D-9403-1D47-A5B8-1A7FB38EE05E}"/>
                    </a:ext>
                  </a:extLst>
                </p:cNvPr>
                <p:cNvSpPr txBox="1"/>
                <p:nvPr/>
              </p:nvSpPr>
              <p:spPr>
                <a:xfrm rot="20407230">
                  <a:off x="10841544" y="4963226"/>
                  <a:ext cx="6254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ore-KR" dirty="0">
                      <a:solidFill>
                        <a:srgbClr val="222122"/>
                      </a:solidFill>
                      <a:latin typeface="BM JUA OTF" panose="02020603020101020101" pitchFamily="18" charset="-127"/>
                      <a:ea typeface="BM JUA OTF" panose="02020603020101020101" pitchFamily="18" charset="-127"/>
                    </a:rPr>
                    <a:t>ARS</a:t>
                  </a:r>
                  <a:endParaRPr kumimoji="1" lang="ko-Kore-KR" altLang="en-US" dirty="0">
                    <a:solidFill>
                      <a:srgbClr val="222122"/>
                    </a:solidFill>
                    <a:latin typeface="BM JUA OTF" panose="02020603020101020101" pitchFamily="18" charset="-127"/>
                    <a:ea typeface="BM JUA OTF" panose="02020603020101020101" pitchFamily="18" charset="-127"/>
                  </a:endParaRPr>
                </a:p>
              </p:txBody>
            </p:sp>
          </p:grp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B950A9C7-8F95-6144-82CB-C034ADC57D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0492633">
                <a:off x="10967252" y="4539906"/>
                <a:ext cx="839089" cy="1623198"/>
              </a:xfrm>
              <a:prstGeom prst="rect">
                <a:avLst/>
              </a:prstGeom>
            </p:spPr>
          </p:pic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C8A21F3F-E562-1449-8DF0-5201E68702B0}"/>
                </a:ext>
              </a:extLst>
            </p:cNvPr>
            <p:cNvGrpSpPr/>
            <p:nvPr/>
          </p:nvGrpSpPr>
          <p:grpSpPr>
            <a:xfrm>
              <a:off x="10231724" y="5804101"/>
              <a:ext cx="1586763" cy="2448110"/>
              <a:chOff x="5725936" y="3327522"/>
              <a:chExt cx="1586763" cy="2448110"/>
            </a:xfrm>
          </p:grpSpPr>
          <p:sp>
            <p:nvSpPr>
              <p:cNvPr id="33" name="모서리가 둥근 직사각형 32">
                <a:extLst>
                  <a:ext uri="{FF2B5EF4-FFF2-40B4-BE49-F238E27FC236}">
                    <a16:creationId xmlns:a16="http://schemas.microsoft.com/office/drawing/2014/main" id="{0F7E3F87-2A94-2A44-9903-79B3E2278AF7}"/>
                  </a:ext>
                </a:extLst>
              </p:cNvPr>
              <p:cNvSpPr/>
              <p:nvPr/>
            </p:nvSpPr>
            <p:spPr>
              <a:xfrm rot="661622">
                <a:off x="6644211" y="3837232"/>
                <a:ext cx="517313" cy="358226"/>
              </a:xfrm>
              <a:prstGeom prst="roundRect">
                <a:avLst/>
              </a:prstGeom>
              <a:solidFill>
                <a:srgbClr val="FECC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18AE6BA-4A85-104A-ACB4-99CB2ADC2F87}"/>
                  </a:ext>
                </a:extLst>
              </p:cNvPr>
              <p:cNvGrpSpPr/>
              <p:nvPr/>
            </p:nvGrpSpPr>
            <p:grpSpPr>
              <a:xfrm>
                <a:off x="5725936" y="4062905"/>
                <a:ext cx="1332121" cy="1712727"/>
                <a:chOff x="3168473" y="3276517"/>
                <a:chExt cx="1332121" cy="1712727"/>
              </a:xfrm>
            </p:grpSpPr>
            <p:sp>
              <p:nvSpPr>
                <p:cNvPr id="31" name="모서리가 둥근 직사각형 30">
                  <a:extLst>
                    <a:ext uri="{FF2B5EF4-FFF2-40B4-BE49-F238E27FC236}">
                      <a16:creationId xmlns:a16="http://schemas.microsoft.com/office/drawing/2014/main" id="{1EE25B95-E295-834B-B95A-9BCC56E720E9}"/>
                    </a:ext>
                  </a:extLst>
                </p:cNvPr>
                <p:cNvSpPr/>
                <p:nvPr/>
              </p:nvSpPr>
              <p:spPr>
                <a:xfrm rot="2814173">
                  <a:off x="3479333" y="4096579"/>
                  <a:ext cx="581805" cy="1203525"/>
                </a:xfrm>
                <a:prstGeom prst="roundRect">
                  <a:avLst>
                    <a:gd name="adj" fmla="val 15895"/>
                  </a:avLst>
                </a:prstGeom>
                <a:solidFill>
                  <a:srgbClr val="FE8A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34" name="모서리가 둥근 직사각형 33">
                  <a:extLst>
                    <a:ext uri="{FF2B5EF4-FFF2-40B4-BE49-F238E27FC236}">
                      <a16:creationId xmlns:a16="http://schemas.microsoft.com/office/drawing/2014/main" id="{EC4CF383-63CE-8243-A41C-AF9C5A3C6BA5}"/>
                    </a:ext>
                  </a:extLst>
                </p:cNvPr>
                <p:cNvSpPr/>
                <p:nvPr/>
              </p:nvSpPr>
              <p:spPr>
                <a:xfrm rot="666623">
                  <a:off x="3918789" y="3276517"/>
                  <a:ext cx="581805" cy="1183845"/>
                </a:xfrm>
                <a:prstGeom prst="roundRect">
                  <a:avLst>
                    <a:gd name="adj" fmla="val 15895"/>
                  </a:avLst>
                </a:prstGeom>
                <a:solidFill>
                  <a:srgbClr val="FE8A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  <p:sp>
            <p:nvSpPr>
              <p:cNvPr id="36" name="모서리가 둥근 직사각형 35">
                <a:extLst>
                  <a:ext uri="{FF2B5EF4-FFF2-40B4-BE49-F238E27FC236}">
                    <a16:creationId xmlns:a16="http://schemas.microsoft.com/office/drawing/2014/main" id="{BCF757A0-9213-844F-9035-1D73425629AE}"/>
                  </a:ext>
                </a:extLst>
              </p:cNvPr>
              <p:cNvSpPr/>
              <p:nvPr/>
            </p:nvSpPr>
            <p:spPr>
              <a:xfrm rot="3638113">
                <a:off x="6476639" y="3581654"/>
                <a:ext cx="413368" cy="253037"/>
              </a:xfrm>
              <a:prstGeom prst="roundRect">
                <a:avLst/>
              </a:prstGeom>
              <a:solidFill>
                <a:srgbClr val="FECC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7" name="모서리가 둥근 직사각형 36">
                <a:extLst>
                  <a:ext uri="{FF2B5EF4-FFF2-40B4-BE49-F238E27FC236}">
                    <a16:creationId xmlns:a16="http://schemas.microsoft.com/office/drawing/2014/main" id="{8E97DA3C-7B03-F049-A91D-A55685452205}"/>
                  </a:ext>
                </a:extLst>
              </p:cNvPr>
              <p:cNvSpPr/>
              <p:nvPr/>
            </p:nvSpPr>
            <p:spPr>
              <a:xfrm rot="18320822">
                <a:off x="6755060" y="3389228"/>
                <a:ext cx="619346" cy="495933"/>
              </a:xfrm>
              <a:prstGeom prst="roundRect">
                <a:avLst/>
              </a:prstGeom>
              <a:solidFill>
                <a:srgbClr val="FECC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7422AA7-684D-1A48-851A-CDA10B89C483}"/>
              </a:ext>
            </a:extLst>
          </p:cNvPr>
          <p:cNvGrpSpPr/>
          <p:nvPr/>
        </p:nvGrpSpPr>
        <p:grpSpPr>
          <a:xfrm>
            <a:off x="8149405" y="2403555"/>
            <a:ext cx="2510274" cy="3388833"/>
            <a:chOff x="8742844" y="2470068"/>
            <a:chExt cx="2510274" cy="338883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EE0E85F-4B9D-9143-8DCE-320202C0F0F3}"/>
                </a:ext>
              </a:extLst>
            </p:cNvPr>
            <p:cNvGrpSpPr/>
            <p:nvPr/>
          </p:nvGrpSpPr>
          <p:grpSpPr>
            <a:xfrm>
              <a:off x="8742844" y="4461955"/>
              <a:ext cx="2510274" cy="1396946"/>
              <a:chOff x="920411" y="4430260"/>
              <a:chExt cx="2510274" cy="1396946"/>
            </a:xfrm>
          </p:grpSpPr>
          <p:sp>
            <p:nvSpPr>
              <p:cNvPr id="12" name="Rectangle 36">
                <a:extLst>
                  <a:ext uri="{FF2B5EF4-FFF2-40B4-BE49-F238E27FC236}">
                    <a16:creationId xmlns:a16="http://schemas.microsoft.com/office/drawing/2014/main" id="{0A3DA27B-956D-6743-B50F-3414C1F9D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8548" y="4430260"/>
                <a:ext cx="672206" cy="752450"/>
              </a:xfrm>
              <a:prstGeom prst="rect">
                <a:avLst/>
              </a:prstGeom>
              <a:solidFill>
                <a:srgbClr val="FDCC9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자유형 12">
                <a:extLst>
                  <a:ext uri="{FF2B5EF4-FFF2-40B4-BE49-F238E27FC236}">
                    <a16:creationId xmlns:a16="http://schemas.microsoft.com/office/drawing/2014/main" id="{18EA4B73-9471-BF43-8853-E36A425BC5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411" y="4717368"/>
                <a:ext cx="2510274" cy="1109838"/>
              </a:xfrm>
              <a:custGeom>
                <a:avLst/>
                <a:gdLst>
                  <a:gd name="connsiteX0" fmla="*/ 1134363 w 2510274"/>
                  <a:gd name="connsiteY0" fmla="*/ 0 h 1109838"/>
                  <a:gd name="connsiteX1" fmla="*/ 1134364 w 2510274"/>
                  <a:gd name="connsiteY1" fmla="*/ 0 h 1109838"/>
                  <a:gd name="connsiteX2" fmla="*/ 1134364 w 2510274"/>
                  <a:gd name="connsiteY2" fmla="*/ 0 h 1109838"/>
                  <a:gd name="connsiteX3" fmla="*/ 1134364 w 2510274"/>
                  <a:gd name="connsiteY3" fmla="*/ 0 h 1109838"/>
                  <a:gd name="connsiteX4" fmla="*/ 1216408 w 2510274"/>
                  <a:gd name="connsiteY4" fmla="*/ 3447 h 1109838"/>
                  <a:gd name="connsiteX5" fmla="*/ 1298452 w 2510274"/>
                  <a:gd name="connsiteY5" fmla="*/ 13787 h 1109838"/>
                  <a:gd name="connsiteX6" fmla="*/ 1379388 w 2510274"/>
                  <a:gd name="connsiteY6" fmla="*/ 29297 h 1109838"/>
                  <a:gd name="connsiteX7" fmla="*/ 1462542 w 2510274"/>
                  <a:gd name="connsiteY7" fmla="*/ 49977 h 1109838"/>
                  <a:gd name="connsiteX8" fmla="*/ 1543478 w 2510274"/>
                  <a:gd name="connsiteY8" fmla="*/ 77551 h 1109838"/>
                  <a:gd name="connsiteX9" fmla="*/ 1624414 w 2510274"/>
                  <a:gd name="connsiteY9" fmla="*/ 110295 h 1109838"/>
                  <a:gd name="connsiteX10" fmla="*/ 1703132 w 2510274"/>
                  <a:gd name="connsiteY10" fmla="*/ 146485 h 1109838"/>
                  <a:gd name="connsiteX11" fmla="*/ 1780742 w 2510274"/>
                  <a:gd name="connsiteY11" fmla="*/ 189569 h 1109838"/>
                  <a:gd name="connsiteX12" fmla="*/ 1856134 w 2510274"/>
                  <a:gd name="connsiteY12" fmla="*/ 232653 h 1109838"/>
                  <a:gd name="connsiteX13" fmla="*/ 1929309 w 2510274"/>
                  <a:gd name="connsiteY13" fmla="*/ 280906 h 1109838"/>
                  <a:gd name="connsiteX14" fmla="*/ 1999158 w 2510274"/>
                  <a:gd name="connsiteY14" fmla="*/ 332607 h 1109838"/>
                  <a:gd name="connsiteX15" fmla="*/ 2066790 w 2510274"/>
                  <a:gd name="connsiteY15" fmla="*/ 386031 h 1109838"/>
                  <a:gd name="connsiteX16" fmla="*/ 2131095 w 2510274"/>
                  <a:gd name="connsiteY16" fmla="*/ 442901 h 1109838"/>
                  <a:gd name="connsiteX17" fmla="*/ 2190965 w 2510274"/>
                  <a:gd name="connsiteY17" fmla="*/ 501495 h 1109838"/>
                  <a:gd name="connsiteX18" fmla="*/ 2246401 w 2510274"/>
                  <a:gd name="connsiteY18" fmla="*/ 561813 h 1109838"/>
                  <a:gd name="connsiteX19" fmla="*/ 2299619 w 2510274"/>
                  <a:gd name="connsiteY19" fmla="*/ 622130 h 1109838"/>
                  <a:gd name="connsiteX20" fmla="*/ 2346185 w 2510274"/>
                  <a:gd name="connsiteY20" fmla="*/ 684171 h 1109838"/>
                  <a:gd name="connsiteX21" fmla="*/ 2387207 w 2510274"/>
                  <a:gd name="connsiteY21" fmla="*/ 747935 h 1109838"/>
                  <a:gd name="connsiteX22" fmla="*/ 2422686 w 2510274"/>
                  <a:gd name="connsiteY22" fmla="*/ 809975 h 1109838"/>
                  <a:gd name="connsiteX23" fmla="*/ 2454839 w 2510274"/>
                  <a:gd name="connsiteY23" fmla="*/ 872016 h 1109838"/>
                  <a:gd name="connsiteX24" fmla="*/ 2478122 w 2510274"/>
                  <a:gd name="connsiteY24" fmla="*/ 934056 h 1109838"/>
                  <a:gd name="connsiteX25" fmla="*/ 2496970 w 2510274"/>
                  <a:gd name="connsiteY25" fmla="*/ 992650 h 1109838"/>
                  <a:gd name="connsiteX26" fmla="*/ 2506948 w 2510274"/>
                  <a:gd name="connsiteY26" fmla="*/ 1052968 h 1109838"/>
                  <a:gd name="connsiteX27" fmla="*/ 2510274 w 2510274"/>
                  <a:gd name="connsiteY27" fmla="*/ 1109838 h 1109838"/>
                  <a:gd name="connsiteX28" fmla="*/ 1134363 w 2510274"/>
                  <a:gd name="connsiteY28" fmla="*/ 1109838 h 1109838"/>
                  <a:gd name="connsiteX29" fmla="*/ 1134363 w 2510274"/>
                  <a:gd name="connsiteY29" fmla="*/ 847164 h 1109838"/>
                  <a:gd name="connsiteX30" fmla="*/ 0 w 2510274"/>
                  <a:gd name="connsiteY30" fmla="*/ 847164 h 1109838"/>
                  <a:gd name="connsiteX31" fmla="*/ 2740 w 2510274"/>
                  <a:gd name="connsiteY31" fmla="*/ 803754 h 1109838"/>
                  <a:gd name="connsiteX32" fmla="*/ 12787 w 2510274"/>
                  <a:gd name="connsiteY32" fmla="*/ 757712 h 1109838"/>
                  <a:gd name="connsiteX33" fmla="*/ 26487 w 2510274"/>
                  <a:gd name="connsiteY33" fmla="*/ 712986 h 1109838"/>
                  <a:gd name="connsiteX34" fmla="*/ 47493 w 2510274"/>
                  <a:gd name="connsiteY34" fmla="*/ 665629 h 1109838"/>
                  <a:gd name="connsiteX35" fmla="*/ 72154 w 2510274"/>
                  <a:gd name="connsiteY35" fmla="*/ 618272 h 1109838"/>
                  <a:gd name="connsiteX36" fmla="*/ 102294 w 2510274"/>
                  <a:gd name="connsiteY36" fmla="*/ 570915 h 1109838"/>
                  <a:gd name="connsiteX37" fmla="*/ 137000 w 2510274"/>
                  <a:gd name="connsiteY37" fmla="*/ 522243 h 1109838"/>
                  <a:gd name="connsiteX38" fmla="*/ 175361 w 2510274"/>
                  <a:gd name="connsiteY38" fmla="*/ 474886 h 1109838"/>
                  <a:gd name="connsiteX39" fmla="*/ 217374 w 2510274"/>
                  <a:gd name="connsiteY39" fmla="*/ 428844 h 1109838"/>
                  <a:gd name="connsiteX40" fmla="*/ 263954 w 2510274"/>
                  <a:gd name="connsiteY40" fmla="*/ 382803 h 1109838"/>
                  <a:gd name="connsiteX41" fmla="*/ 312361 w 2510274"/>
                  <a:gd name="connsiteY41" fmla="*/ 338077 h 1109838"/>
                  <a:gd name="connsiteX42" fmla="*/ 365335 w 2510274"/>
                  <a:gd name="connsiteY42" fmla="*/ 294666 h 1109838"/>
                  <a:gd name="connsiteX43" fmla="*/ 421048 w 2510274"/>
                  <a:gd name="connsiteY43" fmla="*/ 253886 h 1109838"/>
                  <a:gd name="connsiteX44" fmla="*/ 479502 w 2510274"/>
                  <a:gd name="connsiteY44" fmla="*/ 214422 h 1109838"/>
                  <a:gd name="connsiteX45" fmla="*/ 539782 w 2510274"/>
                  <a:gd name="connsiteY45" fmla="*/ 177589 h 1109838"/>
                  <a:gd name="connsiteX46" fmla="*/ 600975 w 2510274"/>
                  <a:gd name="connsiteY46" fmla="*/ 144702 h 1109838"/>
                  <a:gd name="connsiteX47" fmla="*/ 664909 w 2510274"/>
                  <a:gd name="connsiteY47" fmla="*/ 111815 h 1109838"/>
                  <a:gd name="connsiteX48" fmla="*/ 730669 w 2510274"/>
                  <a:gd name="connsiteY48" fmla="*/ 84190 h 1109838"/>
                  <a:gd name="connsiteX49" fmla="*/ 796429 w 2510274"/>
                  <a:gd name="connsiteY49" fmla="*/ 59196 h 1109838"/>
                  <a:gd name="connsiteX50" fmla="*/ 864016 w 2510274"/>
                  <a:gd name="connsiteY50" fmla="*/ 38149 h 1109838"/>
                  <a:gd name="connsiteX51" fmla="*/ 931603 w 2510274"/>
                  <a:gd name="connsiteY51" fmla="*/ 22363 h 1109838"/>
                  <a:gd name="connsiteX52" fmla="*/ 999190 w 2510274"/>
                  <a:gd name="connsiteY52" fmla="*/ 10524 h 1109838"/>
                  <a:gd name="connsiteX53" fmla="*/ 1066777 w 2510274"/>
                  <a:gd name="connsiteY53" fmla="*/ 2631 h 1109838"/>
                  <a:gd name="connsiteX54" fmla="*/ 1134363 w 2510274"/>
                  <a:gd name="connsiteY54" fmla="*/ 0 h 110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510274" h="1109838">
                    <a:moveTo>
                      <a:pt x="1134363" y="0"/>
                    </a:moveTo>
                    <a:lnTo>
                      <a:pt x="1134364" y="0"/>
                    </a:lnTo>
                    <a:lnTo>
                      <a:pt x="1134364" y="0"/>
                    </a:lnTo>
                    <a:lnTo>
                      <a:pt x="1134364" y="0"/>
                    </a:lnTo>
                    <a:lnTo>
                      <a:pt x="1216408" y="3447"/>
                    </a:lnTo>
                    <a:lnTo>
                      <a:pt x="1298452" y="13787"/>
                    </a:lnTo>
                    <a:lnTo>
                      <a:pt x="1379388" y="29297"/>
                    </a:lnTo>
                    <a:lnTo>
                      <a:pt x="1462542" y="49977"/>
                    </a:lnTo>
                    <a:lnTo>
                      <a:pt x="1543478" y="77551"/>
                    </a:lnTo>
                    <a:lnTo>
                      <a:pt x="1624414" y="110295"/>
                    </a:lnTo>
                    <a:lnTo>
                      <a:pt x="1703132" y="146485"/>
                    </a:lnTo>
                    <a:lnTo>
                      <a:pt x="1780742" y="189569"/>
                    </a:lnTo>
                    <a:lnTo>
                      <a:pt x="1856134" y="232653"/>
                    </a:lnTo>
                    <a:lnTo>
                      <a:pt x="1929309" y="280906"/>
                    </a:lnTo>
                    <a:lnTo>
                      <a:pt x="1999158" y="332607"/>
                    </a:lnTo>
                    <a:lnTo>
                      <a:pt x="2066790" y="386031"/>
                    </a:lnTo>
                    <a:lnTo>
                      <a:pt x="2131095" y="442901"/>
                    </a:lnTo>
                    <a:lnTo>
                      <a:pt x="2190965" y="501495"/>
                    </a:lnTo>
                    <a:lnTo>
                      <a:pt x="2246401" y="561813"/>
                    </a:lnTo>
                    <a:lnTo>
                      <a:pt x="2299619" y="622130"/>
                    </a:lnTo>
                    <a:lnTo>
                      <a:pt x="2346185" y="684171"/>
                    </a:lnTo>
                    <a:lnTo>
                      <a:pt x="2387207" y="747935"/>
                    </a:lnTo>
                    <a:lnTo>
                      <a:pt x="2422686" y="809975"/>
                    </a:lnTo>
                    <a:lnTo>
                      <a:pt x="2454839" y="872016"/>
                    </a:lnTo>
                    <a:lnTo>
                      <a:pt x="2478122" y="934056"/>
                    </a:lnTo>
                    <a:lnTo>
                      <a:pt x="2496970" y="992650"/>
                    </a:lnTo>
                    <a:lnTo>
                      <a:pt x="2506948" y="1052968"/>
                    </a:lnTo>
                    <a:lnTo>
                      <a:pt x="2510274" y="1109838"/>
                    </a:lnTo>
                    <a:lnTo>
                      <a:pt x="1134363" y="1109838"/>
                    </a:lnTo>
                    <a:lnTo>
                      <a:pt x="1134363" y="847164"/>
                    </a:lnTo>
                    <a:lnTo>
                      <a:pt x="0" y="847164"/>
                    </a:lnTo>
                    <a:lnTo>
                      <a:pt x="2740" y="803754"/>
                    </a:lnTo>
                    <a:lnTo>
                      <a:pt x="12787" y="757712"/>
                    </a:lnTo>
                    <a:lnTo>
                      <a:pt x="26487" y="712986"/>
                    </a:lnTo>
                    <a:lnTo>
                      <a:pt x="47493" y="665629"/>
                    </a:lnTo>
                    <a:lnTo>
                      <a:pt x="72154" y="618272"/>
                    </a:lnTo>
                    <a:lnTo>
                      <a:pt x="102294" y="570915"/>
                    </a:lnTo>
                    <a:lnTo>
                      <a:pt x="137000" y="522243"/>
                    </a:lnTo>
                    <a:lnTo>
                      <a:pt x="175361" y="474886"/>
                    </a:lnTo>
                    <a:lnTo>
                      <a:pt x="217374" y="428844"/>
                    </a:lnTo>
                    <a:lnTo>
                      <a:pt x="263954" y="382803"/>
                    </a:lnTo>
                    <a:lnTo>
                      <a:pt x="312361" y="338077"/>
                    </a:lnTo>
                    <a:lnTo>
                      <a:pt x="365335" y="294666"/>
                    </a:lnTo>
                    <a:lnTo>
                      <a:pt x="421048" y="253886"/>
                    </a:lnTo>
                    <a:lnTo>
                      <a:pt x="479502" y="214422"/>
                    </a:lnTo>
                    <a:lnTo>
                      <a:pt x="539782" y="177589"/>
                    </a:lnTo>
                    <a:lnTo>
                      <a:pt x="600975" y="144702"/>
                    </a:lnTo>
                    <a:lnTo>
                      <a:pt x="664909" y="111815"/>
                    </a:lnTo>
                    <a:lnTo>
                      <a:pt x="730669" y="84190"/>
                    </a:lnTo>
                    <a:lnTo>
                      <a:pt x="796429" y="59196"/>
                    </a:lnTo>
                    <a:lnTo>
                      <a:pt x="864016" y="38149"/>
                    </a:lnTo>
                    <a:lnTo>
                      <a:pt x="931603" y="22363"/>
                    </a:lnTo>
                    <a:lnTo>
                      <a:pt x="999190" y="10524"/>
                    </a:lnTo>
                    <a:lnTo>
                      <a:pt x="1066777" y="2631"/>
                    </a:lnTo>
                    <a:lnTo>
                      <a:pt x="1134363" y="0"/>
                    </a:lnTo>
                    <a:close/>
                  </a:path>
                </a:pathLst>
              </a:custGeom>
              <a:solidFill>
                <a:srgbClr val="FE8A2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1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52">
                <a:extLst>
                  <a:ext uri="{FF2B5EF4-FFF2-40B4-BE49-F238E27FC236}">
                    <a16:creationId xmlns:a16="http://schemas.microsoft.com/office/drawing/2014/main" id="{9C833EF0-2873-754B-8F27-3622C6062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7146" y="4764111"/>
                <a:ext cx="880649" cy="258339"/>
              </a:xfrm>
              <a:custGeom>
                <a:avLst/>
                <a:gdLst>
                  <a:gd name="T0" fmla="*/ 377 w 767"/>
                  <a:gd name="T1" fmla="*/ 0 h 225"/>
                  <a:gd name="T2" fmla="*/ 474 w 767"/>
                  <a:gd name="T3" fmla="*/ 3 h 225"/>
                  <a:gd name="T4" fmla="*/ 572 w 767"/>
                  <a:gd name="T5" fmla="*/ 14 h 225"/>
                  <a:gd name="T6" fmla="*/ 670 w 767"/>
                  <a:gd name="T7" fmla="*/ 29 h 225"/>
                  <a:gd name="T8" fmla="*/ 767 w 767"/>
                  <a:gd name="T9" fmla="*/ 50 h 225"/>
                  <a:gd name="T10" fmla="*/ 761 w 767"/>
                  <a:gd name="T11" fmla="*/ 58 h 225"/>
                  <a:gd name="T12" fmla="*/ 750 w 767"/>
                  <a:gd name="T13" fmla="*/ 67 h 225"/>
                  <a:gd name="T14" fmla="*/ 736 w 767"/>
                  <a:gd name="T15" fmla="*/ 80 h 225"/>
                  <a:gd name="T16" fmla="*/ 720 w 767"/>
                  <a:gd name="T17" fmla="*/ 96 h 225"/>
                  <a:gd name="T18" fmla="*/ 698 w 767"/>
                  <a:gd name="T19" fmla="*/ 112 h 225"/>
                  <a:gd name="T20" fmla="*/ 674 w 767"/>
                  <a:gd name="T21" fmla="*/ 130 h 225"/>
                  <a:gd name="T22" fmla="*/ 647 w 767"/>
                  <a:gd name="T23" fmla="*/ 146 h 225"/>
                  <a:gd name="T24" fmla="*/ 616 w 767"/>
                  <a:gd name="T25" fmla="*/ 163 h 225"/>
                  <a:gd name="T26" fmla="*/ 584 w 767"/>
                  <a:gd name="T27" fmla="*/ 180 h 225"/>
                  <a:gd name="T28" fmla="*/ 548 w 767"/>
                  <a:gd name="T29" fmla="*/ 195 h 225"/>
                  <a:gd name="T30" fmla="*/ 509 w 767"/>
                  <a:gd name="T31" fmla="*/ 206 h 225"/>
                  <a:gd name="T32" fmla="*/ 467 w 767"/>
                  <a:gd name="T33" fmla="*/ 217 h 225"/>
                  <a:gd name="T34" fmla="*/ 423 w 767"/>
                  <a:gd name="T35" fmla="*/ 223 h 225"/>
                  <a:gd name="T36" fmla="*/ 377 w 767"/>
                  <a:gd name="T37" fmla="*/ 225 h 225"/>
                  <a:gd name="T38" fmla="*/ 330 w 767"/>
                  <a:gd name="T39" fmla="*/ 223 h 225"/>
                  <a:gd name="T40" fmla="*/ 286 w 767"/>
                  <a:gd name="T41" fmla="*/ 217 h 225"/>
                  <a:gd name="T42" fmla="*/ 245 w 767"/>
                  <a:gd name="T43" fmla="*/ 206 h 225"/>
                  <a:gd name="T44" fmla="*/ 207 w 767"/>
                  <a:gd name="T45" fmla="*/ 194 h 225"/>
                  <a:gd name="T46" fmla="*/ 173 w 767"/>
                  <a:gd name="T47" fmla="*/ 179 h 225"/>
                  <a:gd name="T48" fmla="*/ 141 w 767"/>
                  <a:gd name="T49" fmla="*/ 163 h 225"/>
                  <a:gd name="T50" fmla="*/ 112 w 767"/>
                  <a:gd name="T51" fmla="*/ 145 h 225"/>
                  <a:gd name="T52" fmla="*/ 86 w 767"/>
                  <a:gd name="T53" fmla="*/ 127 h 225"/>
                  <a:gd name="T54" fmla="*/ 64 w 767"/>
                  <a:gd name="T55" fmla="*/ 111 h 225"/>
                  <a:gd name="T56" fmla="*/ 44 w 767"/>
                  <a:gd name="T57" fmla="*/ 94 h 225"/>
                  <a:gd name="T58" fmla="*/ 28 w 767"/>
                  <a:gd name="T59" fmla="*/ 79 h 225"/>
                  <a:gd name="T60" fmla="*/ 16 w 767"/>
                  <a:gd name="T61" fmla="*/ 66 h 225"/>
                  <a:gd name="T62" fmla="*/ 7 w 767"/>
                  <a:gd name="T63" fmla="*/ 57 h 225"/>
                  <a:gd name="T64" fmla="*/ 2 w 767"/>
                  <a:gd name="T65" fmla="*/ 49 h 225"/>
                  <a:gd name="T66" fmla="*/ 0 w 767"/>
                  <a:gd name="T67" fmla="*/ 47 h 225"/>
                  <a:gd name="T68" fmla="*/ 94 w 767"/>
                  <a:gd name="T69" fmla="*/ 27 h 225"/>
                  <a:gd name="T70" fmla="*/ 187 w 767"/>
                  <a:gd name="T71" fmla="*/ 13 h 225"/>
                  <a:gd name="T72" fmla="*/ 282 w 767"/>
                  <a:gd name="T73" fmla="*/ 3 h 225"/>
                  <a:gd name="T74" fmla="*/ 377 w 767"/>
                  <a:gd name="T75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7" h="225">
                    <a:moveTo>
                      <a:pt x="377" y="0"/>
                    </a:moveTo>
                    <a:lnTo>
                      <a:pt x="474" y="3"/>
                    </a:lnTo>
                    <a:lnTo>
                      <a:pt x="572" y="14"/>
                    </a:lnTo>
                    <a:lnTo>
                      <a:pt x="670" y="29"/>
                    </a:lnTo>
                    <a:lnTo>
                      <a:pt x="767" y="50"/>
                    </a:lnTo>
                    <a:lnTo>
                      <a:pt x="761" y="58"/>
                    </a:lnTo>
                    <a:lnTo>
                      <a:pt x="750" y="67"/>
                    </a:lnTo>
                    <a:lnTo>
                      <a:pt x="736" y="80"/>
                    </a:lnTo>
                    <a:lnTo>
                      <a:pt x="720" y="96"/>
                    </a:lnTo>
                    <a:lnTo>
                      <a:pt x="698" y="112"/>
                    </a:lnTo>
                    <a:lnTo>
                      <a:pt x="674" y="130"/>
                    </a:lnTo>
                    <a:lnTo>
                      <a:pt x="647" y="146"/>
                    </a:lnTo>
                    <a:lnTo>
                      <a:pt x="616" y="163"/>
                    </a:lnTo>
                    <a:lnTo>
                      <a:pt x="584" y="180"/>
                    </a:lnTo>
                    <a:lnTo>
                      <a:pt x="548" y="195"/>
                    </a:lnTo>
                    <a:lnTo>
                      <a:pt x="509" y="206"/>
                    </a:lnTo>
                    <a:lnTo>
                      <a:pt x="467" y="217"/>
                    </a:lnTo>
                    <a:lnTo>
                      <a:pt x="423" y="223"/>
                    </a:lnTo>
                    <a:lnTo>
                      <a:pt x="377" y="225"/>
                    </a:lnTo>
                    <a:lnTo>
                      <a:pt x="330" y="223"/>
                    </a:lnTo>
                    <a:lnTo>
                      <a:pt x="286" y="217"/>
                    </a:lnTo>
                    <a:lnTo>
                      <a:pt x="245" y="206"/>
                    </a:lnTo>
                    <a:lnTo>
                      <a:pt x="207" y="194"/>
                    </a:lnTo>
                    <a:lnTo>
                      <a:pt x="173" y="179"/>
                    </a:lnTo>
                    <a:lnTo>
                      <a:pt x="141" y="163"/>
                    </a:lnTo>
                    <a:lnTo>
                      <a:pt x="112" y="145"/>
                    </a:lnTo>
                    <a:lnTo>
                      <a:pt x="86" y="127"/>
                    </a:lnTo>
                    <a:lnTo>
                      <a:pt x="64" y="111"/>
                    </a:lnTo>
                    <a:lnTo>
                      <a:pt x="44" y="94"/>
                    </a:lnTo>
                    <a:lnTo>
                      <a:pt x="28" y="79"/>
                    </a:lnTo>
                    <a:lnTo>
                      <a:pt x="16" y="66"/>
                    </a:lnTo>
                    <a:lnTo>
                      <a:pt x="7" y="57"/>
                    </a:lnTo>
                    <a:lnTo>
                      <a:pt x="2" y="49"/>
                    </a:lnTo>
                    <a:lnTo>
                      <a:pt x="0" y="47"/>
                    </a:lnTo>
                    <a:lnTo>
                      <a:pt x="94" y="27"/>
                    </a:lnTo>
                    <a:lnTo>
                      <a:pt x="187" y="13"/>
                    </a:lnTo>
                    <a:lnTo>
                      <a:pt x="282" y="3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53">
                <a:extLst>
                  <a:ext uri="{FF2B5EF4-FFF2-40B4-BE49-F238E27FC236}">
                    <a16:creationId xmlns:a16="http://schemas.microsoft.com/office/drawing/2014/main" id="{14D65E37-1E35-7D44-BC1D-EB0D8F130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548" y="4706509"/>
                <a:ext cx="672206" cy="177589"/>
              </a:xfrm>
              <a:custGeom>
                <a:avLst/>
                <a:gdLst>
                  <a:gd name="T0" fmla="*/ 255 w 511"/>
                  <a:gd name="T1" fmla="*/ 0 h 135"/>
                  <a:gd name="T2" fmla="*/ 294 w 511"/>
                  <a:gd name="T3" fmla="*/ 1 h 135"/>
                  <a:gd name="T4" fmla="*/ 331 w 511"/>
                  <a:gd name="T5" fmla="*/ 4 h 135"/>
                  <a:gd name="T6" fmla="*/ 365 w 511"/>
                  <a:gd name="T7" fmla="*/ 8 h 135"/>
                  <a:gd name="T8" fmla="*/ 396 w 511"/>
                  <a:gd name="T9" fmla="*/ 14 h 135"/>
                  <a:gd name="T10" fmla="*/ 425 w 511"/>
                  <a:gd name="T11" fmla="*/ 19 h 135"/>
                  <a:gd name="T12" fmla="*/ 450 w 511"/>
                  <a:gd name="T13" fmla="*/ 25 h 135"/>
                  <a:gd name="T14" fmla="*/ 471 w 511"/>
                  <a:gd name="T15" fmla="*/ 30 h 135"/>
                  <a:gd name="T16" fmla="*/ 488 w 511"/>
                  <a:gd name="T17" fmla="*/ 35 h 135"/>
                  <a:gd name="T18" fmla="*/ 501 w 511"/>
                  <a:gd name="T19" fmla="*/ 39 h 135"/>
                  <a:gd name="T20" fmla="*/ 509 w 511"/>
                  <a:gd name="T21" fmla="*/ 42 h 135"/>
                  <a:gd name="T22" fmla="*/ 511 w 511"/>
                  <a:gd name="T23" fmla="*/ 42 h 135"/>
                  <a:gd name="T24" fmla="*/ 510 w 511"/>
                  <a:gd name="T25" fmla="*/ 44 h 135"/>
                  <a:gd name="T26" fmla="*/ 505 w 511"/>
                  <a:gd name="T27" fmla="*/ 49 h 135"/>
                  <a:gd name="T28" fmla="*/ 496 w 511"/>
                  <a:gd name="T29" fmla="*/ 57 h 135"/>
                  <a:gd name="T30" fmla="*/ 485 w 511"/>
                  <a:gd name="T31" fmla="*/ 66 h 135"/>
                  <a:gd name="T32" fmla="*/ 470 w 511"/>
                  <a:gd name="T33" fmla="*/ 77 h 135"/>
                  <a:gd name="T34" fmla="*/ 451 w 511"/>
                  <a:gd name="T35" fmla="*/ 88 h 135"/>
                  <a:gd name="T36" fmla="*/ 429 w 511"/>
                  <a:gd name="T37" fmla="*/ 100 h 135"/>
                  <a:gd name="T38" fmla="*/ 403 w 511"/>
                  <a:gd name="T39" fmla="*/ 112 h 135"/>
                  <a:gd name="T40" fmla="*/ 372 w 511"/>
                  <a:gd name="T41" fmla="*/ 121 h 135"/>
                  <a:gd name="T42" fmla="*/ 337 w 511"/>
                  <a:gd name="T43" fmla="*/ 128 h 135"/>
                  <a:gd name="T44" fmla="*/ 298 w 511"/>
                  <a:gd name="T45" fmla="*/ 134 h 135"/>
                  <a:gd name="T46" fmla="*/ 256 w 511"/>
                  <a:gd name="T47" fmla="*/ 135 h 135"/>
                  <a:gd name="T48" fmla="*/ 213 w 511"/>
                  <a:gd name="T49" fmla="*/ 134 h 135"/>
                  <a:gd name="T50" fmla="*/ 174 w 511"/>
                  <a:gd name="T51" fmla="*/ 128 h 135"/>
                  <a:gd name="T52" fmla="*/ 139 w 511"/>
                  <a:gd name="T53" fmla="*/ 121 h 135"/>
                  <a:gd name="T54" fmla="*/ 109 w 511"/>
                  <a:gd name="T55" fmla="*/ 112 h 135"/>
                  <a:gd name="T56" fmla="*/ 82 w 511"/>
                  <a:gd name="T57" fmla="*/ 100 h 135"/>
                  <a:gd name="T58" fmla="*/ 60 w 511"/>
                  <a:gd name="T59" fmla="*/ 88 h 135"/>
                  <a:gd name="T60" fmla="*/ 41 w 511"/>
                  <a:gd name="T61" fmla="*/ 77 h 135"/>
                  <a:gd name="T62" fmla="*/ 26 w 511"/>
                  <a:gd name="T63" fmla="*/ 66 h 135"/>
                  <a:gd name="T64" fmla="*/ 15 w 511"/>
                  <a:gd name="T65" fmla="*/ 57 h 135"/>
                  <a:gd name="T66" fmla="*/ 6 w 511"/>
                  <a:gd name="T67" fmla="*/ 49 h 135"/>
                  <a:gd name="T68" fmla="*/ 2 w 511"/>
                  <a:gd name="T69" fmla="*/ 44 h 135"/>
                  <a:gd name="T70" fmla="*/ 0 w 511"/>
                  <a:gd name="T71" fmla="*/ 42 h 135"/>
                  <a:gd name="T72" fmla="*/ 43 w 511"/>
                  <a:gd name="T73" fmla="*/ 27 h 135"/>
                  <a:gd name="T74" fmla="*/ 88 w 511"/>
                  <a:gd name="T75" fmla="*/ 16 h 135"/>
                  <a:gd name="T76" fmla="*/ 131 w 511"/>
                  <a:gd name="T77" fmla="*/ 8 h 135"/>
                  <a:gd name="T78" fmla="*/ 173 w 511"/>
                  <a:gd name="T79" fmla="*/ 3 h 135"/>
                  <a:gd name="T80" fmla="*/ 215 w 511"/>
                  <a:gd name="T81" fmla="*/ 0 h 135"/>
                  <a:gd name="T82" fmla="*/ 255 w 511"/>
                  <a:gd name="T8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1" h="135">
                    <a:moveTo>
                      <a:pt x="255" y="0"/>
                    </a:moveTo>
                    <a:lnTo>
                      <a:pt x="294" y="1"/>
                    </a:lnTo>
                    <a:lnTo>
                      <a:pt x="331" y="4"/>
                    </a:lnTo>
                    <a:lnTo>
                      <a:pt x="365" y="8"/>
                    </a:lnTo>
                    <a:lnTo>
                      <a:pt x="396" y="14"/>
                    </a:lnTo>
                    <a:lnTo>
                      <a:pt x="425" y="19"/>
                    </a:lnTo>
                    <a:lnTo>
                      <a:pt x="450" y="25"/>
                    </a:lnTo>
                    <a:lnTo>
                      <a:pt x="471" y="30"/>
                    </a:lnTo>
                    <a:lnTo>
                      <a:pt x="488" y="35"/>
                    </a:lnTo>
                    <a:lnTo>
                      <a:pt x="501" y="39"/>
                    </a:lnTo>
                    <a:lnTo>
                      <a:pt x="509" y="42"/>
                    </a:lnTo>
                    <a:lnTo>
                      <a:pt x="511" y="42"/>
                    </a:lnTo>
                    <a:lnTo>
                      <a:pt x="510" y="44"/>
                    </a:lnTo>
                    <a:lnTo>
                      <a:pt x="505" y="49"/>
                    </a:lnTo>
                    <a:lnTo>
                      <a:pt x="496" y="57"/>
                    </a:lnTo>
                    <a:lnTo>
                      <a:pt x="485" y="66"/>
                    </a:lnTo>
                    <a:lnTo>
                      <a:pt x="470" y="77"/>
                    </a:lnTo>
                    <a:lnTo>
                      <a:pt x="451" y="88"/>
                    </a:lnTo>
                    <a:lnTo>
                      <a:pt x="429" y="100"/>
                    </a:lnTo>
                    <a:lnTo>
                      <a:pt x="403" y="112"/>
                    </a:lnTo>
                    <a:lnTo>
                      <a:pt x="372" y="121"/>
                    </a:lnTo>
                    <a:lnTo>
                      <a:pt x="337" y="128"/>
                    </a:lnTo>
                    <a:lnTo>
                      <a:pt x="298" y="134"/>
                    </a:lnTo>
                    <a:lnTo>
                      <a:pt x="256" y="135"/>
                    </a:lnTo>
                    <a:lnTo>
                      <a:pt x="213" y="134"/>
                    </a:lnTo>
                    <a:lnTo>
                      <a:pt x="174" y="128"/>
                    </a:lnTo>
                    <a:lnTo>
                      <a:pt x="139" y="121"/>
                    </a:lnTo>
                    <a:lnTo>
                      <a:pt x="109" y="112"/>
                    </a:lnTo>
                    <a:lnTo>
                      <a:pt x="82" y="100"/>
                    </a:lnTo>
                    <a:lnTo>
                      <a:pt x="60" y="88"/>
                    </a:lnTo>
                    <a:lnTo>
                      <a:pt x="41" y="77"/>
                    </a:lnTo>
                    <a:lnTo>
                      <a:pt x="26" y="66"/>
                    </a:lnTo>
                    <a:lnTo>
                      <a:pt x="15" y="57"/>
                    </a:lnTo>
                    <a:lnTo>
                      <a:pt x="6" y="49"/>
                    </a:lnTo>
                    <a:lnTo>
                      <a:pt x="2" y="44"/>
                    </a:lnTo>
                    <a:lnTo>
                      <a:pt x="0" y="42"/>
                    </a:lnTo>
                    <a:lnTo>
                      <a:pt x="43" y="27"/>
                    </a:lnTo>
                    <a:lnTo>
                      <a:pt x="88" y="16"/>
                    </a:lnTo>
                    <a:lnTo>
                      <a:pt x="131" y="8"/>
                    </a:lnTo>
                    <a:lnTo>
                      <a:pt x="173" y="3"/>
                    </a:lnTo>
                    <a:lnTo>
                      <a:pt x="215" y="0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rgbClr val="FDCC9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1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" name="Freeform 42">
              <a:extLst>
                <a:ext uri="{FF2B5EF4-FFF2-40B4-BE49-F238E27FC236}">
                  <a16:creationId xmlns:a16="http://schemas.microsoft.com/office/drawing/2014/main" id="{BC3DA044-A009-3345-9836-770F1FACA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8247" y="3618776"/>
              <a:ext cx="255678" cy="443739"/>
            </a:xfrm>
            <a:custGeom>
              <a:avLst/>
              <a:gdLst>
                <a:gd name="T0" fmla="*/ 206 w 362"/>
                <a:gd name="T1" fmla="*/ 0 h 631"/>
                <a:gd name="T2" fmla="*/ 238 w 362"/>
                <a:gd name="T3" fmla="*/ 0 h 631"/>
                <a:gd name="T4" fmla="*/ 264 w 362"/>
                <a:gd name="T5" fmla="*/ 10 h 631"/>
                <a:gd name="T6" fmla="*/ 289 w 362"/>
                <a:gd name="T7" fmla="*/ 26 h 631"/>
                <a:gd name="T8" fmla="*/ 311 w 362"/>
                <a:gd name="T9" fmla="*/ 49 h 631"/>
                <a:gd name="T10" fmla="*/ 328 w 362"/>
                <a:gd name="T11" fmla="*/ 78 h 631"/>
                <a:gd name="T12" fmla="*/ 343 w 362"/>
                <a:gd name="T13" fmla="*/ 115 h 631"/>
                <a:gd name="T14" fmla="*/ 353 w 362"/>
                <a:gd name="T15" fmla="*/ 154 h 631"/>
                <a:gd name="T16" fmla="*/ 359 w 362"/>
                <a:gd name="T17" fmla="*/ 198 h 631"/>
                <a:gd name="T18" fmla="*/ 362 w 362"/>
                <a:gd name="T19" fmla="*/ 245 h 631"/>
                <a:gd name="T20" fmla="*/ 359 w 362"/>
                <a:gd name="T21" fmla="*/ 294 h 631"/>
                <a:gd name="T22" fmla="*/ 353 w 362"/>
                <a:gd name="T23" fmla="*/ 347 h 631"/>
                <a:gd name="T24" fmla="*/ 340 w 362"/>
                <a:gd name="T25" fmla="*/ 402 h 631"/>
                <a:gd name="T26" fmla="*/ 322 w 362"/>
                <a:gd name="T27" fmla="*/ 455 h 631"/>
                <a:gd name="T28" fmla="*/ 300 w 362"/>
                <a:gd name="T29" fmla="*/ 501 h 631"/>
                <a:gd name="T30" fmla="*/ 276 w 362"/>
                <a:gd name="T31" fmla="*/ 542 h 631"/>
                <a:gd name="T32" fmla="*/ 248 w 362"/>
                <a:gd name="T33" fmla="*/ 576 h 631"/>
                <a:gd name="T34" fmla="*/ 219 w 362"/>
                <a:gd name="T35" fmla="*/ 603 h 631"/>
                <a:gd name="T36" fmla="*/ 188 w 362"/>
                <a:gd name="T37" fmla="*/ 622 h 631"/>
                <a:gd name="T38" fmla="*/ 156 w 362"/>
                <a:gd name="T39" fmla="*/ 631 h 631"/>
                <a:gd name="T40" fmla="*/ 124 w 362"/>
                <a:gd name="T41" fmla="*/ 631 h 631"/>
                <a:gd name="T42" fmla="*/ 96 w 362"/>
                <a:gd name="T43" fmla="*/ 621 h 631"/>
                <a:gd name="T44" fmla="*/ 73 w 362"/>
                <a:gd name="T45" fmla="*/ 605 h 631"/>
                <a:gd name="T46" fmla="*/ 51 w 362"/>
                <a:gd name="T47" fmla="*/ 581 h 631"/>
                <a:gd name="T48" fmla="*/ 34 w 362"/>
                <a:gd name="T49" fmla="*/ 551 h 631"/>
                <a:gd name="T50" fmla="*/ 19 w 362"/>
                <a:gd name="T51" fmla="*/ 516 h 631"/>
                <a:gd name="T52" fmla="*/ 9 w 362"/>
                <a:gd name="T53" fmla="*/ 477 h 631"/>
                <a:gd name="T54" fmla="*/ 3 w 362"/>
                <a:gd name="T55" fmla="*/ 433 h 631"/>
                <a:gd name="T56" fmla="*/ 0 w 362"/>
                <a:gd name="T57" fmla="*/ 386 h 631"/>
                <a:gd name="T58" fmla="*/ 3 w 362"/>
                <a:gd name="T59" fmla="*/ 337 h 631"/>
                <a:gd name="T60" fmla="*/ 9 w 362"/>
                <a:gd name="T61" fmla="*/ 284 h 631"/>
                <a:gd name="T62" fmla="*/ 22 w 362"/>
                <a:gd name="T63" fmla="*/ 229 h 631"/>
                <a:gd name="T64" fmla="*/ 40 w 362"/>
                <a:gd name="T65" fmla="*/ 176 h 631"/>
                <a:gd name="T66" fmla="*/ 61 w 362"/>
                <a:gd name="T67" fmla="*/ 129 h 631"/>
                <a:gd name="T68" fmla="*/ 86 w 362"/>
                <a:gd name="T69" fmla="*/ 89 h 631"/>
                <a:gd name="T70" fmla="*/ 114 w 362"/>
                <a:gd name="T71" fmla="*/ 54 h 631"/>
                <a:gd name="T72" fmla="*/ 143 w 362"/>
                <a:gd name="T73" fmla="*/ 27 h 631"/>
                <a:gd name="T74" fmla="*/ 174 w 362"/>
                <a:gd name="T75" fmla="*/ 8 h 631"/>
                <a:gd name="T76" fmla="*/ 206 w 362"/>
                <a:gd name="T77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2" h="631">
                  <a:moveTo>
                    <a:pt x="206" y="0"/>
                  </a:moveTo>
                  <a:lnTo>
                    <a:pt x="238" y="0"/>
                  </a:lnTo>
                  <a:lnTo>
                    <a:pt x="264" y="10"/>
                  </a:lnTo>
                  <a:lnTo>
                    <a:pt x="289" y="26"/>
                  </a:lnTo>
                  <a:lnTo>
                    <a:pt x="311" y="49"/>
                  </a:lnTo>
                  <a:lnTo>
                    <a:pt x="328" y="78"/>
                  </a:lnTo>
                  <a:lnTo>
                    <a:pt x="343" y="115"/>
                  </a:lnTo>
                  <a:lnTo>
                    <a:pt x="353" y="154"/>
                  </a:lnTo>
                  <a:lnTo>
                    <a:pt x="359" y="198"/>
                  </a:lnTo>
                  <a:lnTo>
                    <a:pt x="362" y="245"/>
                  </a:lnTo>
                  <a:lnTo>
                    <a:pt x="359" y="294"/>
                  </a:lnTo>
                  <a:lnTo>
                    <a:pt x="353" y="347"/>
                  </a:lnTo>
                  <a:lnTo>
                    <a:pt x="340" y="402"/>
                  </a:lnTo>
                  <a:lnTo>
                    <a:pt x="322" y="455"/>
                  </a:lnTo>
                  <a:lnTo>
                    <a:pt x="300" y="501"/>
                  </a:lnTo>
                  <a:lnTo>
                    <a:pt x="276" y="542"/>
                  </a:lnTo>
                  <a:lnTo>
                    <a:pt x="248" y="576"/>
                  </a:lnTo>
                  <a:lnTo>
                    <a:pt x="219" y="603"/>
                  </a:lnTo>
                  <a:lnTo>
                    <a:pt x="188" y="622"/>
                  </a:lnTo>
                  <a:lnTo>
                    <a:pt x="156" y="631"/>
                  </a:lnTo>
                  <a:lnTo>
                    <a:pt x="124" y="631"/>
                  </a:lnTo>
                  <a:lnTo>
                    <a:pt x="96" y="621"/>
                  </a:lnTo>
                  <a:lnTo>
                    <a:pt x="73" y="605"/>
                  </a:lnTo>
                  <a:lnTo>
                    <a:pt x="51" y="581"/>
                  </a:lnTo>
                  <a:lnTo>
                    <a:pt x="34" y="551"/>
                  </a:lnTo>
                  <a:lnTo>
                    <a:pt x="19" y="516"/>
                  </a:lnTo>
                  <a:lnTo>
                    <a:pt x="9" y="477"/>
                  </a:lnTo>
                  <a:lnTo>
                    <a:pt x="3" y="433"/>
                  </a:lnTo>
                  <a:lnTo>
                    <a:pt x="0" y="386"/>
                  </a:lnTo>
                  <a:lnTo>
                    <a:pt x="3" y="337"/>
                  </a:lnTo>
                  <a:lnTo>
                    <a:pt x="9" y="284"/>
                  </a:lnTo>
                  <a:lnTo>
                    <a:pt x="22" y="229"/>
                  </a:lnTo>
                  <a:lnTo>
                    <a:pt x="40" y="176"/>
                  </a:lnTo>
                  <a:lnTo>
                    <a:pt x="61" y="129"/>
                  </a:lnTo>
                  <a:lnTo>
                    <a:pt x="86" y="89"/>
                  </a:lnTo>
                  <a:lnTo>
                    <a:pt x="114" y="54"/>
                  </a:lnTo>
                  <a:lnTo>
                    <a:pt x="143" y="27"/>
                  </a:lnTo>
                  <a:lnTo>
                    <a:pt x="174" y="8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CCA48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8" name="Freeform 43">
              <a:extLst>
                <a:ext uri="{FF2B5EF4-FFF2-40B4-BE49-F238E27FC236}">
                  <a16:creationId xmlns:a16="http://schemas.microsoft.com/office/drawing/2014/main" id="{0EA59CDD-03A1-D34F-AC2A-9F1F8E1DD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2360" y="3618776"/>
              <a:ext cx="253565" cy="443739"/>
            </a:xfrm>
            <a:custGeom>
              <a:avLst/>
              <a:gdLst>
                <a:gd name="T0" fmla="*/ 156 w 361"/>
                <a:gd name="T1" fmla="*/ 0 h 631"/>
                <a:gd name="T2" fmla="*/ 186 w 361"/>
                <a:gd name="T3" fmla="*/ 10 h 631"/>
                <a:gd name="T4" fmla="*/ 217 w 361"/>
                <a:gd name="T5" fmla="*/ 27 h 631"/>
                <a:gd name="T6" fmla="*/ 247 w 361"/>
                <a:gd name="T7" fmla="*/ 55 h 631"/>
                <a:gd name="T8" fmla="*/ 275 w 361"/>
                <a:gd name="T9" fmla="*/ 89 h 631"/>
                <a:gd name="T10" fmla="*/ 300 w 361"/>
                <a:gd name="T11" fmla="*/ 129 h 631"/>
                <a:gd name="T12" fmla="*/ 320 w 361"/>
                <a:gd name="T13" fmla="*/ 176 h 631"/>
                <a:gd name="T14" fmla="*/ 338 w 361"/>
                <a:gd name="T15" fmla="*/ 229 h 631"/>
                <a:gd name="T16" fmla="*/ 351 w 361"/>
                <a:gd name="T17" fmla="*/ 284 h 631"/>
                <a:gd name="T18" fmla="*/ 358 w 361"/>
                <a:gd name="T19" fmla="*/ 337 h 631"/>
                <a:gd name="T20" fmla="*/ 361 w 361"/>
                <a:gd name="T21" fmla="*/ 386 h 631"/>
                <a:gd name="T22" fmla="*/ 358 w 361"/>
                <a:gd name="T23" fmla="*/ 433 h 631"/>
                <a:gd name="T24" fmla="*/ 352 w 361"/>
                <a:gd name="T25" fmla="*/ 477 h 631"/>
                <a:gd name="T26" fmla="*/ 341 w 361"/>
                <a:gd name="T27" fmla="*/ 517 h 631"/>
                <a:gd name="T28" fmla="*/ 327 w 361"/>
                <a:gd name="T29" fmla="*/ 552 h 631"/>
                <a:gd name="T30" fmla="*/ 309 w 361"/>
                <a:gd name="T31" fmla="*/ 581 h 631"/>
                <a:gd name="T32" fmla="*/ 288 w 361"/>
                <a:gd name="T33" fmla="*/ 605 h 631"/>
                <a:gd name="T34" fmla="*/ 263 w 361"/>
                <a:gd name="T35" fmla="*/ 622 h 631"/>
                <a:gd name="T36" fmla="*/ 237 w 361"/>
                <a:gd name="T37" fmla="*/ 631 h 631"/>
                <a:gd name="T38" fmla="*/ 205 w 361"/>
                <a:gd name="T39" fmla="*/ 631 h 631"/>
                <a:gd name="T40" fmla="*/ 173 w 361"/>
                <a:gd name="T41" fmla="*/ 622 h 631"/>
                <a:gd name="T42" fmla="*/ 142 w 361"/>
                <a:gd name="T43" fmla="*/ 603 h 631"/>
                <a:gd name="T44" fmla="*/ 113 w 361"/>
                <a:gd name="T45" fmla="*/ 577 h 631"/>
                <a:gd name="T46" fmla="*/ 86 w 361"/>
                <a:gd name="T47" fmla="*/ 542 h 631"/>
                <a:gd name="T48" fmla="*/ 61 w 361"/>
                <a:gd name="T49" fmla="*/ 501 h 631"/>
                <a:gd name="T50" fmla="*/ 39 w 361"/>
                <a:gd name="T51" fmla="*/ 455 h 631"/>
                <a:gd name="T52" fmla="*/ 22 w 361"/>
                <a:gd name="T53" fmla="*/ 402 h 631"/>
                <a:gd name="T54" fmla="*/ 8 w 361"/>
                <a:gd name="T55" fmla="*/ 347 h 631"/>
                <a:gd name="T56" fmla="*/ 1 w 361"/>
                <a:gd name="T57" fmla="*/ 294 h 631"/>
                <a:gd name="T58" fmla="*/ 0 w 361"/>
                <a:gd name="T59" fmla="*/ 245 h 631"/>
                <a:gd name="T60" fmla="*/ 1 w 361"/>
                <a:gd name="T61" fmla="*/ 198 h 631"/>
                <a:gd name="T62" fmla="*/ 8 w 361"/>
                <a:gd name="T63" fmla="*/ 154 h 631"/>
                <a:gd name="T64" fmla="*/ 19 w 361"/>
                <a:gd name="T65" fmla="*/ 115 h 631"/>
                <a:gd name="T66" fmla="*/ 33 w 361"/>
                <a:gd name="T67" fmla="*/ 80 h 631"/>
                <a:gd name="T68" fmla="*/ 51 w 361"/>
                <a:gd name="T69" fmla="*/ 49 h 631"/>
                <a:gd name="T70" fmla="*/ 73 w 361"/>
                <a:gd name="T71" fmla="*/ 26 h 631"/>
                <a:gd name="T72" fmla="*/ 96 w 361"/>
                <a:gd name="T73" fmla="*/ 10 h 631"/>
                <a:gd name="T74" fmla="*/ 123 w 361"/>
                <a:gd name="T75" fmla="*/ 0 h 631"/>
                <a:gd name="T76" fmla="*/ 156 w 361"/>
                <a:gd name="T77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1" h="631">
                  <a:moveTo>
                    <a:pt x="156" y="0"/>
                  </a:moveTo>
                  <a:lnTo>
                    <a:pt x="186" y="10"/>
                  </a:lnTo>
                  <a:lnTo>
                    <a:pt x="217" y="27"/>
                  </a:lnTo>
                  <a:lnTo>
                    <a:pt x="247" y="55"/>
                  </a:lnTo>
                  <a:lnTo>
                    <a:pt x="275" y="89"/>
                  </a:lnTo>
                  <a:lnTo>
                    <a:pt x="300" y="129"/>
                  </a:lnTo>
                  <a:lnTo>
                    <a:pt x="320" y="176"/>
                  </a:lnTo>
                  <a:lnTo>
                    <a:pt x="338" y="229"/>
                  </a:lnTo>
                  <a:lnTo>
                    <a:pt x="351" y="284"/>
                  </a:lnTo>
                  <a:lnTo>
                    <a:pt x="358" y="337"/>
                  </a:lnTo>
                  <a:lnTo>
                    <a:pt x="361" y="386"/>
                  </a:lnTo>
                  <a:lnTo>
                    <a:pt x="358" y="433"/>
                  </a:lnTo>
                  <a:lnTo>
                    <a:pt x="352" y="477"/>
                  </a:lnTo>
                  <a:lnTo>
                    <a:pt x="341" y="517"/>
                  </a:lnTo>
                  <a:lnTo>
                    <a:pt x="327" y="552"/>
                  </a:lnTo>
                  <a:lnTo>
                    <a:pt x="309" y="581"/>
                  </a:lnTo>
                  <a:lnTo>
                    <a:pt x="288" y="605"/>
                  </a:lnTo>
                  <a:lnTo>
                    <a:pt x="263" y="622"/>
                  </a:lnTo>
                  <a:lnTo>
                    <a:pt x="237" y="631"/>
                  </a:lnTo>
                  <a:lnTo>
                    <a:pt x="205" y="631"/>
                  </a:lnTo>
                  <a:lnTo>
                    <a:pt x="173" y="622"/>
                  </a:lnTo>
                  <a:lnTo>
                    <a:pt x="142" y="603"/>
                  </a:lnTo>
                  <a:lnTo>
                    <a:pt x="113" y="577"/>
                  </a:lnTo>
                  <a:lnTo>
                    <a:pt x="86" y="542"/>
                  </a:lnTo>
                  <a:lnTo>
                    <a:pt x="61" y="501"/>
                  </a:lnTo>
                  <a:lnTo>
                    <a:pt x="39" y="455"/>
                  </a:lnTo>
                  <a:lnTo>
                    <a:pt x="22" y="402"/>
                  </a:lnTo>
                  <a:lnTo>
                    <a:pt x="8" y="347"/>
                  </a:lnTo>
                  <a:lnTo>
                    <a:pt x="1" y="294"/>
                  </a:lnTo>
                  <a:lnTo>
                    <a:pt x="0" y="245"/>
                  </a:lnTo>
                  <a:lnTo>
                    <a:pt x="1" y="198"/>
                  </a:lnTo>
                  <a:lnTo>
                    <a:pt x="8" y="154"/>
                  </a:lnTo>
                  <a:lnTo>
                    <a:pt x="19" y="115"/>
                  </a:lnTo>
                  <a:lnTo>
                    <a:pt x="33" y="80"/>
                  </a:lnTo>
                  <a:lnTo>
                    <a:pt x="51" y="49"/>
                  </a:lnTo>
                  <a:lnTo>
                    <a:pt x="73" y="26"/>
                  </a:lnTo>
                  <a:lnTo>
                    <a:pt x="96" y="10"/>
                  </a:lnTo>
                  <a:lnTo>
                    <a:pt x="123" y="0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DBB4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B949052B-217B-3142-B781-3AA65BFC9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9264" y="2589723"/>
              <a:ext cx="1675643" cy="2024271"/>
            </a:xfrm>
            <a:custGeom>
              <a:avLst/>
              <a:gdLst>
                <a:gd name="connsiteX0" fmla="*/ 838174 w 1675643"/>
                <a:gd name="connsiteY0" fmla="*/ 0 h 2197567"/>
                <a:gd name="connsiteX1" fmla="*/ 910017 w 1675643"/>
                <a:gd name="connsiteY1" fmla="*/ 2116 h 2197567"/>
                <a:gd name="connsiteX2" fmla="*/ 979748 w 1675643"/>
                <a:gd name="connsiteY2" fmla="*/ 9167 h 2197567"/>
                <a:gd name="connsiteX3" fmla="*/ 1045252 w 1675643"/>
                <a:gd name="connsiteY3" fmla="*/ 21860 h 2197567"/>
                <a:gd name="connsiteX4" fmla="*/ 1110052 w 1675643"/>
                <a:gd name="connsiteY4" fmla="*/ 37373 h 2197567"/>
                <a:gd name="connsiteX5" fmla="*/ 1170626 w 1675643"/>
                <a:gd name="connsiteY5" fmla="*/ 56412 h 2197567"/>
                <a:gd name="connsiteX6" fmla="*/ 1228382 w 1675643"/>
                <a:gd name="connsiteY6" fmla="*/ 78977 h 2197567"/>
                <a:gd name="connsiteX7" fmla="*/ 1283322 w 1675643"/>
                <a:gd name="connsiteY7" fmla="*/ 105773 h 2197567"/>
                <a:gd name="connsiteX8" fmla="*/ 1334739 w 1675643"/>
                <a:gd name="connsiteY8" fmla="*/ 134685 h 2197567"/>
                <a:gd name="connsiteX9" fmla="*/ 1381930 w 1675643"/>
                <a:gd name="connsiteY9" fmla="*/ 166417 h 2197567"/>
                <a:gd name="connsiteX10" fmla="*/ 1427008 w 1675643"/>
                <a:gd name="connsiteY10" fmla="*/ 200264 h 2197567"/>
                <a:gd name="connsiteX11" fmla="*/ 1467156 w 1675643"/>
                <a:gd name="connsiteY11" fmla="*/ 236227 h 2197567"/>
                <a:gd name="connsiteX12" fmla="*/ 1503782 w 1675643"/>
                <a:gd name="connsiteY12" fmla="*/ 274305 h 2197567"/>
                <a:gd name="connsiteX13" fmla="*/ 1538295 w 1675643"/>
                <a:gd name="connsiteY13" fmla="*/ 312384 h 2197567"/>
                <a:gd name="connsiteX14" fmla="*/ 1566469 w 1675643"/>
                <a:gd name="connsiteY14" fmla="*/ 352577 h 2197567"/>
                <a:gd name="connsiteX15" fmla="*/ 1592530 w 1675643"/>
                <a:gd name="connsiteY15" fmla="*/ 392771 h 2197567"/>
                <a:gd name="connsiteX16" fmla="*/ 1612956 w 1675643"/>
                <a:gd name="connsiteY16" fmla="*/ 432965 h 2197567"/>
                <a:gd name="connsiteX17" fmla="*/ 1630565 w 1675643"/>
                <a:gd name="connsiteY17" fmla="*/ 473864 h 2197567"/>
                <a:gd name="connsiteX18" fmla="*/ 1642539 w 1675643"/>
                <a:gd name="connsiteY18" fmla="*/ 514058 h 2197567"/>
                <a:gd name="connsiteX19" fmla="*/ 1642539 w 1675643"/>
                <a:gd name="connsiteY19" fmla="*/ 517584 h 2197567"/>
                <a:gd name="connsiteX20" fmla="*/ 1644652 w 1675643"/>
                <a:gd name="connsiteY20" fmla="*/ 526751 h 2197567"/>
                <a:gd name="connsiteX21" fmla="*/ 1647469 w 1675643"/>
                <a:gd name="connsiteY21" fmla="*/ 540149 h 2197567"/>
                <a:gd name="connsiteX22" fmla="*/ 1650991 w 1675643"/>
                <a:gd name="connsiteY22" fmla="*/ 559188 h 2197567"/>
                <a:gd name="connsiteX23" fmla="*/ 1655217 w 1675643"/>
                <a:gd name="connsiteY23" fmla="*/ 583163 h 2197567"/>
                <a:gd name="connsiteX24" fmla="*/ 1658739 w 1675643"/>
                <a:gd name="connsiteY24" fmla="*/ 609959 h 2197567"/>
                <a:gd name="connsiteX25" fmla="*/ 1662965 w 1675643"/>
                <a:gd name="connsiteY25" fmla="*/ 641691 h 2197567"/>
                <a:gd name="connsiteX26" fmla="*/ 1667191 w 1675643"/>
                <a:gd name="connsiteY26" fmla="*/ 675538 h 2197567"/>
                <a:gd name="connsiteX27" fmla="*/ 1670008 w 1675643"/>
                <a:gd name="connsiteY27" fmla="*/ 712911 h 2197567"/>
                <a:gd name="connsiteX28" fmla="*/ 1673530 w 1675643"/>
                <a:gd name="connsiteY28" fmla="*/ 751695 h 2197567"/>
                <a:gd name="connsiteX29" fmla="*/ 1675643 w 1675643"/>
                <a:gd name="connsiteY29" fmla="*/ 791889 h 2197567"/>
                <a:gd name="connsiteX30" fmla="*/ 1675643 w 1675643"/>
                <a:gd name="connsiteY30" fmla="*/ 834198 h 2197567"/>
                <a:gd name="connsiteX31" fmla="*/ 1674234 w 1675643"/>
                <a:gd name="connsiteY31" fmla="*/ 877212 h 2197567"/>
                <a:gd name="connsiteX32" fmla="*/ 1672121 w 1675643"/>
                <a:gd name="connsiteY32" fmla="*/ 920227 h 2197567"/>
                <a:gd name="connsiteX33" fmla="*/ 1667191 w 1675643"/>
                <a:gd name="connsiteY33" fmla="*/ 964652 h 2197567"/>
                <a:gd name="connsiteX34" fmla="*/ 1660852 w 1675643"/>
                <a:gd name="connsiteY34" fmla="*/ 1006961 h 2197567"/>
                <a:gd name="connsiteX35" fmla="*/ 1651695 w 1675643"/>
                <a:gd name="connsiteY35" fmla="*/ 1048565 h 2197567"/>
                <a:gd name="connsiteX36" fmla="*/ 1639721 w 1675643"/>
                <a:gd name="connsiteY36" fmla="*/ 1090169 h 2197567"/>
                <a:gd name="connsiteX37" fmla="*/ 1624930 w 1675643"/>
                <a:gd name="connsiteY37" fmla="*/ 1128953 h 2197567"/>
                <a:gd name="connsiteX38" fmla="*/ 1608026 w 1675643"/>
                <a:gd name="connsiteY38" fmla="*/ 1166326 h 2197567"/>
                <a:gd name="connsiteX39" fmla="*/ 1586191 w 1675643"/>
                <a:gd name="connsiteY39" fmla="*/ 1200173 h 2197567"/>
                <a:gd name="connsiteX40" fmla="*/ 1578338 w 1675643"/>
                <a:gd name="connsiteY40" fmla="*/ 1210281 h 2197567"/>
                <a:gd name="connsiteX41" fmla="*/ 1576335 w 1675643"/>
                <a:gd name="connsiteY41" fmla="*/ 1240358 h 2197567"/>
                <a:gd name="connsiteX42" fmla="*/ 1572817 w 1675643"/>
                <a:gd name="connsiteY42" fmla="*/ 1292480 h 2197567"/>
                <a:gd name="connsiteX43" fmla="*/ 1567187 w 1675643"/>
                <a:gd name="connsiteY43" fmla="*/ 1346010 h 2197567"/>
                <a:gd name="connsiteX44" fmla="*/ 1559447 w 1675643"/>
                <a:gd name="connsiteY44" fmla="*/ 1399541 h 2197567"/>
                <a:gd name="connsiteX45" fmla="*/ 1551003 w 1675643"/>
                <a:gd name="connsiteY45" fmla="*/ 1451662 h 2197567"/>
                <a:gd name="connsiteX46" fmla="*/ 1539744 w 1675643"/>
                <a:gd name="connsiteY46" fmla="*/ 1503784 h 2197567"/>
                <a:gd name="connsiteX47" fmla="*/ 1527781 w 1675643"/>
                <a:gd name="connsiteY47" fmla="*/ 1556610 h 2197567"/>
                <a:gd name="connsiteX48" fmla="*/ 1512300 w 1675643"/>
                <a:gd name="connsiteY48" fmla="*/ 1608028 h 2197567"/>
                <a:gd name="connsiteX49" fmla="*/ 1495412 w 1675643"/>
                <a:gd name="connsiteY49" fmla="*/ 1658036 h 2197567"/>
                <a:gd name="connsiteX50" fmla="*/ 1476413 w 1675643"/>
                <a:gd name="connsiteY50" fmla="*/ 1707341 h 2197567"/>
                <a:gd name="connsiteX51" fmla="*/ 1454599 w 1675643"/>
                <a:gd name="connsiteY51" fmla="*/ 1755941 h 2197567"/>
                <a:gd name="connsiteX52" fmla="*/ 1431377 w 1675643"/>
                <a:gd name="connsiteY52" fmla="*/ 1801723 h 2197567"/>
                <a:gd name="connsiteX53" fmla="*/ 1403230 w 1675643"/>
                <a:gd name="connsiteY53" fmla="*/ 1846802 h 2197567"/>
                <a:gd name="connsiteX54" fmla="*/ 1374379 w 1675643"/>
                <a:gd name="connsiteY54" fmla="*/ 1890471 h 2197567"/>
                <a:gd name="connsiteX55" fmla="*/ 1342010 w 1675643"/>
                <a:gd name="connsiteY55" fmla="*/ 1932028 h 2197567"/>
                <a:gd name="connsiteX56" fmla="*/ 1306826 w 1675643"/>
                <a:gd name="connsiteY56" fmla="*/ 1971471 h 2197567"/>
                <a:gd name="connsiteX57" fmla="*/ 1268827 w 1675643"/>
                <a:gd name="connsiteY57" fmla="*/ 2008098 h 2197567"/>
                <a:gd name="connsiteX58" fmla="*/ 1227310 w 1675643"/>
                <a:gd name="connsiteY58" fmla="*/ 2041906 h 2197567"/>
                <a:gd name="connsiteX59" fmla="*/ 1182275 w 1675643"/>
                <a:gd name="connsiteY59" fmla="*/ 2074306 h 2197567"/>
                <a:gd name="connsiteX60" fmla="*/ 1133721 w 1675643"/>
                <a:gd name="connsiteY60" fmla="*/ 2102480 h 2197567"/>
                <a:gd name="connsiteX61" fmla="*/ 1082352 w 1675643"/>
                <a:gd name="connsiteY61" fmla="*/ 2128541 h 2197567"/>
                <a:gd name="connsiteX62" fmla="*/ 1027465 w 1675643"/>
                <a:gd name="connsiteY62" fmla="*/ 2151080 h 2197567"/>
                <a:gd name="connsiteX63" fmla="*/ 969060 w 1675643"/>
                <a:gd name="connsiteY63" fmla="*/ 2170802 h 2197567"/>
                <a:gd name="connsiteX64" fmla="*/ 905025 w 1675643"/>
                <a:gd name="connsiteY64" fmla="*/ 2186298 h 2197567"/>
                <a:gd name="connsiteX65" fmla="*/ 838879 w 1675643"/>
                <a:gd name="connsiteY65" fmla="*/ 2197567 h 2197567"/>
                <a:gd name="connsiteX66" fmla="*/ 839120 w 1675643"/>
                <a:gd name="connsiteY66" fmla="*/ 2197406 h 2197567"/>
                <a:gd name="connsiteX67" fmla="*/ 838174 w 1675643"/>
                <a:gd name="connsiteY67" fmla="*/ 2197567 h 2197567"/>
                <a:gd name="connsiteX68" fmla="*/ 771261 w 1675643"/>
                <a:gd name="connsiteY68" fmla="*/ 2186298 h 2197567"/>
                <a:gd name="connsiteX69" fmla="*/ 708574 w 1675643"/>
                <a:gd name="connsiteY69" fmla="*/ 2170802 h 2197567"/>
                <a:gd name="connsiteX70" fmla="*/ 649409 w 1675643"/>
                <a:gd name="connsiteY70" fmla="*/ 2151080 h 2197567"/>
                <a:gd name="connsiteX71" fmla="*/ 593765 w 1675643"/>
                <a:gd name="connsiteY71" fmla="*/ 2128541 h 2197567"/>
                <a:gd name="connsiteX72" fmla="*/ 542348 w 1675643"/>
                <a:gd name="connsiteY72" fmla="*/ 2102480 h 2197567"/>
                <a:gd name="connsiteX73" fmla="*/ 494452 w 1675643"/>
                <a:gd name="connsiteY73" fmla="*/ 2074306 h 2197567"/>
                <a:gd name="connsiteX74" fmla="*/ 448670 w 1675643"/>
                <a:gd name="connsiteY74" fmla="*/ 2041906 h 2197567"/>
                <a:gd name="connsiteX75" fmla="*/ 407817 w 1675643"/>
                <a:gd name="connsiteY75" fmla="*/ 2008098 h 2197567"/>
                <a:gd name="connsiteX76" fmla="*/ 369078 w 1675643"/>
                <a:gd name="connsiteY76" fmla="*/ 1971471 h 2197567"/>
                <a:gd name="connsiteX77" fmla="*/ 333861 w 1675643"/>
                <a:gd name="connsiteY77" fmla="*/ 1932028 h 2197567"/>
                <a:gd name="connsiteX78" fmla="*/ 302165 w 1675643"/>
                <a:gd name="connsiteY78" fmla="*/ 1890471 h 2197567"/>
                <a:gd name="connsiteX79" fmla="*/ 272583 w 1675643"/>
                <a:gd name="connsiteY79" fmla="*/ 1846802 h 2197567"/>
                <a:gd name="connsiteX80" fmla="*/ 245817 w 1675643"/>
                <a:gd name="connsiteY80" fmla="*/ 1801723 h 2197567"/>
                <a:gd name="connsiteX81" fmla="*/ 221165 w 1675643"/>
                <a:gd name="connsiteY81" fmla="*/ 1755941 h 2197567"/>
                <a:gd name="connsiteX82" fmla="*/ 200035 w 1675643"/>
                <a:gd name="connsiteY82" fmla="*/ 1707341 h 2197567"/>
                <a:gd name="connsiteX83" fmla="*/ 181017 w 1675643"/>
                <a:gd name="connsiteY83" fmla="*/ 1658036 h 2197567"/>
                <a:gd name="connsiteX84" fmla="*/ 164113 w 1675643"/>
                <a:gd name="connsiteY84" fmla="*/ 1608028 h 2197567"/>
                <a:gd name="connsiteX85" fmla="*/ 149322 w 1675643"/>
                <a:gd name="connsiteY85" fmla="*/ 1556610 h 2197567"/>
                <a:gd name="connsiteX86" fmla="*/ 135939 w 1675643"/>
                <a:gd name="connsiteY86" fmla="*/ 1503784 h 2197567"/>
                <a:gd name="connsiteX87" fmla="*/ 126078 w 1675643"/>
                <a:gd name="connsiteY87" fmla="*/ 1451662 h 2197567"/>
                <a:gd name="connsiteX88" fmla="*/ 116922 w 1675643"/>
                <a:gd name="connsiteY88" fmla="*/ 1399541 h 2197567"/>
                <a:gd name="connsiteX89" fmla="*/ 109174 w 1675643"/>
                <a:gd name="connsiteY89" fmla="*/ 1346010 h 2197567"/>
                <a:gd name="connsiteX90" fmla="*/ 104244 w 1675643"/>
                <a:gd name="connsiteY90" fmla="*/ 1292480 h 2197567"/>
                <a:gd name="connsiteX91" fmla="*/ 100017 w 1675643"/>
                <a:gd name="connsiteY91" fmla="*/ 1240358 h 2197567"/>
                <a:gd name="connsiteX92" fmla="*/ 98470 w 1675643"/>
                <a:gd name="connsiteY92" fmla="*/ 1211341 h 2197567"/>
                <a:gd name="connsiteX93" fmla="*/ 90157 w 1675643"/>
                <a:gd name="connsiteY93" fmla="*/ 1200878 h 2197567"/>
                <a:gd name="connsiteX94" fmla="*/ 68322 w 1675643"/>
                <a:gd name="connsiteY94" fmla="*/ 1166326 h 2197567"/>
                <a:gd name="connsiteX95" fmla="*/ 50009 w 1675643"/>
                <a:gd name="connsiteY95" fmla="*/ 1130363 h 2197567"/>
                <a:gd name="connsiteX96" fmla="*/ 35922 w 1675643"/>
                <a:gd name="connsiteY96" fmla="*/ 1090874 h 2197567"/>
                <a:gd name="connsiteX97" fmla="*/ 24652 w 1675643"/>
                <a:gd name="connsiteY97" fmla="*/ 1049975 h 2197567"/>
                <a:gd name="connsiteX98" fmla="*/ 15496 w 1675643"/>
                <a:gd name="connsiteY98" fmla="*/ 1007666 h 2197567"/>
                <a:gd name="connsiteX99" fmla="*/ 8452 w 1675643"/>
                <a:gd name="connsiteY99" fmla="*/ 964652 h 2197567"/>
                <a:gd name="connsiteX100" fmla="*/ 4226 w 1675643"/>
                <a:gd name="connsiteY100" fmla="*/ 921637 h 2197567"/>
                <a:gd name="connsiteX101" fmla="*/ 704 w 1675643"/>
                <a:gd name="connsiteY101" fmla="*/ 877212 h 2197567"/>
                <a:gd name="connsiteX102" fmla="*/ 0 w 1675643"/>
                <a:gd name="connsiteY102" fmla="*/ 834198 h 2197567"/>
                <a:gd name="connsiteX103" fmla="*/ 704 w 1675643"/>
                <a:gd name="connsiteY103" fmla="*/ 791889 h 2197567"/>
                <a:gd name="connsiteX104" fmla="*/ 2113 w 1675643"/>
                <a:gd name="connsiteY104" fmla="*/ 751695 h 2197567"/>
                <a:gd name="connsiteX105" fmla="*/ 4930 w 1675643"/>
                <a:gd name="connsiteY105" fmla="*/ 712911 h 2197567"/>
                <a:gd name="connsiteX106" fmla="*/ 8452 w 1675643"/>
                <a:gd name="connsiteY106" fmla="*/ 675538 h 2197567"/>
                <a:gd name="connsiteX107" fmla="*/ 11974 w 1675643"/>
                <a:gd name="connsiteY107" fmla="*/ 641691 h 2197567"/>
                <a:gd name="connsiteX108" fmla="*/ 16200 w 1675643"/>
                <a:gd name="connsiteY108" fmla="*/ 610664 h 2197567"/>
                <a:gd name="connsiteX109" fmla="*/ 20426 w 1675643"/>
                <a:gd name="connsiteY109" fmla="*/ 583163 h 2197567"/>
                <a:gd name="connsiteX110" fmla="*/ 24652 w 1675643"/>
                <a:gd name="connsiteY110" fmla="*/ 559188 h 2197567"/>
                <a:gd name="connsiteX111" fmla="*/ 28878 w 1675643"/>
                <a:gd name="connsiteY111" fmla="*/ 540854 h 2197567"/>
                <a:gd name="connsiteX112" fmla="*/ 30991 w 1675643"/>
                <a:gd name="connsiteY112" fmla="*/ 526751 h 2197567"/>
                <a:gd name="connsiteX113" fmla="*/ 33104 w 1675643"/>
                <a:gd name="connsiteY113" fmla="*/ 517584 h 2197567"/>
                <a:gd name="connsiteX114" fmla="*/ 33809 w 1675643"/>
                <a:gd name="connsiteY114" fmla="*/ 514058 h 2197567"/>
                <a:gd name="connsiteX115" fmla="*/ 40852 w 1675643"/>
                <a:gd name="connsiteY115" fmla="*/ 488672 h 2197567"/>
                <a:gd name="connsiteX116" fmla="*/ 51417 w 1675643"/>
                <a:gd name="connsiteY116" fmla="*/ 466107 h 2197567"/>
                <a:gd name="connsiteX117" fmla="*/ 63391 w 1675643"/>
                <a:gd name="connsiteY117" fmla="*/ 444248 h 2197567"/>
                <a:gd name="connsiteX118" fmla="*/ 76774 w 1675643"/>
                <a:gd name="connsiteY118" fmla="*/ 424503 h 2197567"/>
                <a:gd name="connsiteX119" fmla="*/ 91565 w 1675643"/>
                <a:gd name="connsiteY119" fmla="*/ 408285 h 2197567"/>
                <a:gd name="connsiteX120" fmla="*/ 104244 w 1675643"/>
                <a:gd name="connsiteY120" fmla="*/ 394182 h 2197567"/>
                <a:gd name="connsiteX121" fmla="*/ 117626 w 1675643"/>
                <a:gd name="connsiteY121" fmla="*/ 382194 h 2197567"/>
                <a:gd name="connsiteX122" fmla="*/ 128896 w 1675643"/>
                <a:gd name="connsiteY122" fmla="*/ 373027 h 2197567"/>
                <a:gd name="connsiteX123" fmla="*/ 138757 w 1675643"/>
                <a:gd name="connsiteY123" fmla="*/ 365975 h 2197567"/>
                <a:gd name="connsiteX124" fmla="*/ 144391 w 1675643"/>
                <a:gd name="connsiteY124" fmla="*/ 361744 h 2197567"/>
                <a:gd name="connsiteX125" fmla="*/ 146504 w 1675643"/>
                <a:gd name="connsiteY125" fmla="*/ 361039 h 2197567"/>
                <a:gd name="connsiteX126" fmla="*/ 146504 w 1675643"/>
                <a:gd name="connsiteY126" fmla="*/ 357513 h 2197567"/>
                <a:gd name="connsiteX127" fmla="*/ 150026 w 1675643"/>
                <a:gd name="connsiteY127" fmla="*/ 349757 h 2197567"/>
                <a:gd name="connsiteX128" fmla="*/ 153548 w 1675643"/>
                <a:gd name="connsiteY128" fmla="*/ 337064 h 2197567"/>
                <a:gd name="connsiteX129" fmla="*/ 161296 w 1675643"/>
                <a:gd name="connsiteY129" fmla="*/ 320845 h 2197567"/>
                <a:gd name="connsiteX130" fmla="*/ 171157 w 1675643"/>
                <a:gd name="connsiteY130" fmla="*/ 301101 h 2197567"/>
                <a:gd name="connsiteX131" fmla="*/ 184539 w 1675643"/>
                <a:gd name="connsiteY131" fmla="*/ 279946 h 2197567"/>
                <a:gd name="connsiteX132" fmla="*/ 200035 w 1675643"/>
                <a:gd name="connsiteY132" fmla="*/ 255971 h 2197567"/>
                <a:gd name="connsiteX133" fmla="*/ 220461 w 1675643"/>
                <a:gd name="connsiteY133" fmla="*/ 231291 h 2197567"/>
                <a:gd name="connsiteX134" fmla="*/ 244409 w 1675643"/>
                <a:gd name="connsiteY134" fmla="*/ 206610 h 2197567"/>
                <a:gd name="connsiteX135" fmla="*/ 272583 w 1675643"/>
                <a:gd name="connsiteY135" fmla="*/ 181930 h 2197567"/>
                <a:gd name="connsiteX136" fmla="*/ 321183 w 1675643"/>
                <a:gd name="connsiteY136" fmla="*/ 147377 h 2197567"/>
                <a:gd name="connsiteX137" fmla="*/ 373304 w 1675643"/>
                <a:gd name="connsiteY137" fmla="*/ 114940 h 2197567"/>
                <a:gd name="connsiteX138" fmla="*/ 429652 w 1675643"/>
                <a:gd name="connsiteY138" fmla="*/ 86734 h 2197567"/>
                <a:gd name="connsiteX139" fmla="*/ 489522 w 1675643"/>
                <a:gd name="connsiteY139" fmla="*/ 62054 h 2197567"/>
                <a:gd name="connsiteX140" fmla="*/ 552913 w 1675643"/>
                <a:gd name="connsiteY140" fmla="*/ 40194 h 2197567"/>
                <a:gd name="connsiteX141" fmla="*/ 619826 w 1675643"/>
                <a:gd name="connsiteY141" fmla="*/ 22565 h 2197567"/>
                <a:gd name="connsiteX142" fmla="*/ 689556 w 1675643"/>
                <a:gd name="connsiteY142" fmla="*/ 10577 h 2197567"/>
                <a:gd name="connsiteX143" fmla="*/ 762104 w 1675643"/>
                <a:gd name="connsiteY143" fmla="*/ 2116 h 2197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675643" h="2197567">
                  <a:moveTo>
                    <a:pt x="838174" y="0"/>
                  </a:moveTo>
                  <a:lnTo>
                    <a:pt x="910017" y="2116"/>
                  </a:lnTo>
                  <a:lnTo>
                    <a:pt x="979748" y="9167"/>
                  </a:lnTo>
                  <a:lnTo>
                    <a:pt x="1045252" y="21860"/>
                  </a:lnTo>
                  <a:lnTo>
                    <a:pt x="1110052" y="37373"/>
                  </a:lnTo>
                  <a:lnTo>
                    <a:pt x="1170626" y="56412"/>
                  </a:lnTo>
                  <a:lnTo>
                    <a:pt x="1228382" y="78977"/>
                  </a:lnTo>
                  <a:lnTo>
                    <a:pt x="1283322" y="105773"/>
                  </a:lnTo>
                  <a:lnTo>
                    <a:pt x="1334739" y="134685"/>
                  </a:lnTo>
                  <a:lnTo>
                    <a:pt x="1381930" y="166417"/>
                  </a:lnTo>
                  <a:lnTo>
                    <a:pt x="1427008" y="200264"/>
                  </a:lnTo>
                  <a:lnTo>
                    <a:pt x="1467156" y="236227"/>
                  </a:lnTo>
                  <a:lnTo>
                    <a:pt x="1503782" y="274305"/>
                  </a:lnTo>
                  <a:lnTo>
                    <a:pt x="1538295" y="312384"/>
                  </a:lnTo>
                  <a:lnTo>
                    <a:pt x="1566469" y="352577"/>
                  </a:lnTo>
                  <a:lnTo>
                    <a:pt x="1592530" y="392771"/>
                  </a:lnTo>
                  <a:lnTo>
                    <a:pt x="1612956" y="432965"/>
                  </a:lnTo>
                  <a:lnTo>
                    <a:pt x="1630565" y="473864"/>
                  </a:lnTo>
                  <a:lnTo>
                    <a:pt x="1642539" y="514058"/>
                  </a:lnTo>
                  <a:lnTo>
                    <a:pt x="1642539" y="517584"/>
                  </a:lnTo>
                  <a:lnTo>
                    <a:pt x="1644652" y="526751"/>
                  </a:lnTo>
                  <a:lnTo>
                    <a:pt x="1647469" y="540149"/>
                  </a:lnTo>
                  <a:lnTo>
                    <a:pt x="1650991" y="559188"/>
                  </a:lnTo>
                  <a:lnTo>
                    <a:pt x="1655217" y="583163"/>
                  </a:lnTo>
                  <a:lnTo>
                    <a:pt x="1658739" y="609959"/>
                  </a:lnTo>
                  <a:lnTo>
                    <a:pt x="1662965" y="641691"/>
                  </a:lnTo>
                  <a:lnTo>
                    <a:pt x="1667191" y="675538"/>
                  </a:lnTo>
                  <a:lnTo>
                    <a:pt x="1670008" y="712911"/>
                  </a:lnTo>
                  <a:lnTo>
                    <a:pt x="1673530" y="751695"/>
                  </a:lnTo>
                  <a:lnTo>
                    <a:pt x="1675643" y="791889"/>
                  </a:lnTo>
                  <a:lnTo>
                    <a:pt x="1675643" y="834198"/>
                  </a:lnTo>
                  <a:lnTo>
                    <a:pt x="1674234" y="877212"/>
                  </a:lnTo>
                  <a:lnTo>
                    <a:pt x="1672121" y="920227"/>
                  </a:lnTo>
                  <a:lnTo>
                    <a:pt x="1667191" y="964652"/>
                  </a:lnTo>
                  <a:lnTo>
                    <a:pt x="1660852" y="1006961"/>
                  </a:lnTo>
                  <a:lnTo>
                    <a:pt x="1651695" y="1048565"/>
                  </a:lnTo>
                  <a:lnTo>
                    <a:pt x="1639721" y="1090169"/>
                  </a:lnTo>
                  <a:lnTo>
                    <a:pt x="1624930" y="1128953"/>
                  </a:lnTo>
                  <a:lnTo>
                    <a:pt x="1608026" y="1166326"/>
                  </a:lnTo>
                  <a:lnTo>
                    <a:pt x="1586191" y="1200173"/>
                  </a:lnTo>
                  <a:lnTo>
                    <a:pt x="1578338" y="1210281"/>
                  </a:lnTo>
                  <a:lnTo>
                    <a:pt x="1576335" y="1240358"/>
                  </a:lnTo>
                  <a:lnTo>
                    <a:pt x="1572817" y="1292480"/>
                  </a:lnTo>
                  <a:lnTo>
                    <a:pt x="1567187" y="1346010"/>
                  </a:lnTo>
                  <a:lnTo>
                    <a:pt x="1559447" y="1399541"/>
                  </a:lnTo>
                  <a:lnTo>
                    <a:pt x="1551003" y="1451662"/>
                  </a:lnTo>
                  <a:lnTo>
                    <a:pt x="1539744" y="1503784"/>
                  </a:lnTo>
                  <a:lnTo>
                    <a:pt x="1527781" y="1556610"/>
                  </a:lnTo>
                  <a:lnTo>
                    <a:pt x="1512300" y="1608028"/>
                  </a:lnTo>
                  <a:lnTo>
                    <a:pt x="1495412" y="1658036"/>
                  </a:lnTo>
                  <a:lnTo>
                    <a:pt x="1476413" y="1707341"/>
                  </a:lnTo>
                  <a:lnTo>
                    <a:pt x="1454599" y="1755941"/>
                  </a:lnTo>
                  <a:lnTo>
                    <a:pt x="1431377" y="1801723"/>
                  </a:lnTo>
                  <a:lnTo>
                    <a:pt x="1403230" y="1846802"/>
                  </a:lnTo>
                  <a:lnTo>
                    <a:pt x="1374379" y="1890471"/>
                  </a:lnTo>
                  <a:lnTo>
                    <a:pt x="1342010" y="1932028"/>
                  </a:lnTo>
                  <a:lnTo>
                    <a:pt x="1306826" y="1971471"/>
                  </a:lnTo>
                  <a:lnTo>
                    <a:pt x="1268827" y="2008098"/>
                  </a:lnTo>
                  <a:lnTo>
                    <a:pt x="1227310" y="2041906"/>
                  </a:lnTo>
                  <a:lnTo>
                    <a:pt x="1182275" y="2074306"/>
                  </a:lnTo>
                  <a:lnTo>
                    <a:pt x="1133721" y="2102480"/>
                  </a:lnTo>
                  <a:lnTo>
                    <a:pt x="1082352" y="2128541"/>
                  </a:lnTo>
                  <a:lnTo>
                    <a:pt x="1027465" y="2151080"/>
                  </a:lnTo>
                  <a:lnTo>
                    <a:pt x="969060" y="2170802"/>
                  </a:lnTo>
                  <a:lnTo>
                    <a:pt x="905025" y="2186298"/>
                  </a:lnTo>
                  <a:lnTo>
                    <a:pt x="838879" y="2197567"/>
                  </a:lnTo>
                  <a:lnTo>
                    <a:pt x="839120" y="2197406"/>
                  </a:lnTo>
                  <a:lnTo>
                    <a:pt x="838174" y="2197567"/>
                  </a:lnTo>
                  <a:lnTo>
                    <a:pt x="771261" y="2186298"/>
                  </a:lnTo>
                  <a:lnTo>
                    <a:pt x="708574" y="2170802"/>
                  </a:lnTo>
                  <a:lnTo>
                    <a:pt x="649409" y="2151080"/>
                  </a:lnTo>
                  <a:lnTo>
                    <a:pt x="593765" y="2128541"/>
                  </a:lnTo>
                  <a:lnTo>
                    <a:pt x="542348" y="2102480"/>
                  </a:lnTo>
                  <a:lnTo>
                    <a:pt x="494452" y="2074306"/>
                  </a:lnTo>
                  <a:lnTo>
                    <a:pt x="448670" y="2041906"/>
                  </a:lnTo>
                  <a:lnTo>
                    <a:pt x="407817" y="2008098"/>
                  </a:lnTo>
                  <a:lnTo>
                    <a:pt x="369078" y="1971471"/>
                  </a:lnTo>
                  <a:lnTo>
                    <a:pt x="333861" y="1932028"/>
                  </a:lnTo>
                  <a:lnTo>
                    <a:pt x="302165" y="1890471"/>
                  </a:lnTo>
                  <a:lnTo>
                    <a:pt x="272583" y="1846802"/>
                  </a:lnTo>
                  <a:lnTo>
                    <a:pt x="245817" y="1801723"/>
                  </a:lnTo>
                  <a:lnTo>
                    <a:pt x="221165" y="1755941"/>
                  </a:lnTo>
                  <a:lnTo>
                    <a:pt x="200035" y="1707341"/>
                  </a:lnTo>
                  <a:lnTo>
                    <a:pt x="181017" y="1658036"/>
                  </a:lnTo>
                  <a:lnTo>
                    <a:pt x="164113" y="1608028"/>
                  </a:lnTo>
                  <a:lnTo>
                    <a:pt x="149322" y="1556610"/>
                  </a:lnTo>
                  <a:lnTo>
                    <a:pt x="135939" y="1503784"/>
                  </a:lnTo>
                  <a:lnTo>
                    <a:pt x="126078" y="1451662"/>
                  </a:lnTo>
                  <a:lnTo>
                    <a:pt x="116922" y="1399541"/>
                  </a:lnTo>
                  <a:lnTo>
                    <a:pt x="109174" y="1346010"/>
                  </a:lnTo>
                  <a:lnTo>
                    <a:pt x="104244" y="1292480"/>
                  </a:lnTo>
                  <a:lnTo>
                    <a:pt x="100017" y="1240358"/>
                  </a:lnTo>
                  <a:lnTo>
                    <a:pt x="98470" y="1211341"/>
                  </a:lnTo>
                  <a:lnTo>
                    <a:pt x="90157" y="1200878"/>
                  </a:lnTo>
                  <a:lnTo>
                    <a:pt x="68322" y="1166326"/>
                  </a:lnTo>
                  <a:lnTo>
                    <a:pt x="50009" y="1130363"/>
                  </a:lnTo>
                  <a:lnTo>
                    <a:pt x="35922" y="1090874"/>
                  </a:lnTo>
                  <a:lnTo>
                    <a:pt x="24652" y="1049975"/>
                  </a:lnTo>
                  <a:lnTo>
                    <a:pt x="15496" y="1007666"/>
                  </a:lnTo>
                  <a:lnTo>
                    <a:pt x="8452" y="964652"/>
                  </a:lnTo>
                  <a:lnTo>
                    <a:pt x="4226" y="921637"/>
                  </a:lnTo>
                  <a:lnTo>
                    <a:pt x="704" y="877212"/>
                  </a:lnTo>
                  <a:lnTo>
                    <a:pt x="0" y="834198"/>
                  </a:lnTo>
                  <a:lnTo>
                    <a:pt x="704" y="791889"/>
                  </a:lnTo>
                  <a:lnTo>
                    <a:pt x="2113" y="751695"/>
                  </a:lnTo>
                  <a:lnTo>
                    <a:pt x="4930" y="712911"/>
                  </a:lnTo>
                  <a:lnTo>
                    <a:pt x="8452" y="675538"/>
                  </a:lnTo>
                  <a:lnTo>
                    <a:pt x="11974" y="641691"/>
                  </a:lnTo>
                  <a:lnTo>
                    <a:pt x="16200" y="610664"/>
                  </a:lnTo>
                  <a:lnTo>
                    <a:pt x="20426" y="583163"/>
                  </a:lnTo>
                  <a:lnTo>
                    <a:pt x="24652" y="559188"/>
                  </a:lnTo>
                  <a:lnTo>
                    <a:pt x="28878" y="540854"/>
                  </a:lnTo>
                  <a:lnTo>
                    <a:pt x="30991" y="526751"/>
                  </a:lnTo>
                  <a:lnTo>
                    <a:pt x="33104" y="517584"/>
                  </a:lnTo>
                  <a:lnTo>
                    <a:pt x="33809" y="514058"/>
                  </a:lnTo>
                  <a:lnTo>
                    <a:pt x="40852" y="488672"/>
                  </a:lnTo>
                  <a:lnTo>
                    <a:pt x="51417" y="466107"/>
                  </a:lnTo>
                  <a:lnTo>
                    <a:pt x="63391" y="444248"/>
                  </a:lnTo>
                  <a:lnTo>
                    <a:pt x="76774" y="424503"/>
                  </a:lnTo>
                  <a:lnTo>
                    <a:pt x="91565" y="408285"/>
                  </a:lnTo>
                  <a:lnTo>
                    <a:pt x="104244" y="394182"/>
                  </a:lnTo>
                  <a:lnTo>
                    <a:pt x="117626" y="382194"/>
                  </a:lnTo>
                  <a:lnTo>
                    <a:pt x="128896" y="373027"/>
                  </a:lnTo>
                  <a:lnTo>
                    <a:pt x="138757" y="365975"/>
                  </a:lnTo>
                  <a:lnTo>
                    <a:pt x="144391" y="361744"/>
                  </a:lnTo>
                  <a:lnTo>
                    <a:pt x="146504" y="361039"/>
                  </a:lnTo>
                  <a:lnTo>
                    <a:pt x="146504" y="357513"/>
                  </a:lnTo>
                  <a:lnTo>
                    <a:pt x="150026" y="349757"/>
                  </a:lnTo>
                  <a:lnTo>
                    <a:pt x="153548" y="337064"/>
                  </a:lnTo>
                  <a:lnTo>
                    <a:pt x="161296" y="320845"/>
                  </a:lnTo>
                  <a:lnTo>
                    <a:pt x="171157" y="301101"/>
                  </a:lnTo>
                  <a:lnTo>
                    <a:pt x="184539" y="279946"/>
                  </a:lnTo>
                  <a:lnTo>
                    <a:pt x="200035" y="255971"/>
                  </a:lnTo>
                  <a:lnTo>
                    <a:pt x="220461" y="231291"/>
                  </a:lnTo>
                  <a:lnTo>
                    <a:pt x="244409" y="206610"/>
                  </a:lnTo>
                  <a:lnTo>
                    <a:pt x="272583" y="181930"/>
                  </a:lnTo>
                  <a:lnTo>
                    <a:pt x="321183" y="147377"/>
                  </a:lnTo>
                  <a:lnTo>
                    <a:pt x="373304" y="114940"/>
                  </a:lnTo>
                  <a:lnTo>
                    <a:pt x="429652" y="86734"/>
                  </a:lnTo>
                  <a:lnTo>
                    <a:pt x="489522" y="62054"/>
                  </a:lnTo>
                  <a:lnTo>
                    <a:pt x="552913" y="40194"/>
                  </a:lnTo>
                  <a:lnTo>
                    <a:pt x="619826" y="22565"/>
                  </a:lnTo>
                  <a:lnTo>
                    <a:pt x="689556" y="10577"/>
                  </a:lnTo>
                  <a:lnTo>
                    <a:pt x="762104" y="211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0" name="눈물 방울 9">
              <a:extLst>
                <a:ext uri="{FF2B5EF4-FFF2-40B4-BE49-F238E27FC236}">
                  <a16:creationId xmlns:a16="http://schemas.microsoft.com/office/drawing/2014/main" id="{C43270A3-3BA3-4C45-A632-99E8F4BBA5C5}"/>
                </a:ext>
              </a:extLst>
            </p:cNvPr>
            <p:cNvSpPr/>
            <p:nvPr/>
          </p:nvSpPr>
          <p:spPr>
            <a:xfrm rot="8100000">
              <a:off x="9713211" y="4216179"/>
              <a:ext cx="367745" cy="367745"/>
            </a:xfrm>
            <a:prstGeom prst="teardrop">
              <a:avLst>
                <a:gd name="adj" fmla="val 147619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E1EE394D-C94F-0048-94F8-F20C7A4D5A99}"/>
                </a:ext>
              </a:extLst>
            </p:cNvPr>
            <p:cNvSpPr/>
            <p:nvPr/>
          </p:nvSpPr>
          <p:spPr>
            <a:xfrm rot="20337116">
              <a:off x="9274629" y="2470068"/>
              <a:ext cx="362419" cy="510638"/>
            </a:xfrm>
            <a:custGeom>
              <a:avLst/>
              <a:gdLst>
                <a:gd name="connsiteX0" fmla="*/ 0 w 1187532"/>
                <a:gd name="connsiteY0" fmla="*/ 451262 h 510638"/>
                <a:gd name="connsiteX1" fmla="*/ 11875 w 1187532"/>
                <a:gd name="connsiteY1" fmla="*/ 154379 h 510638"/>
                <a:gd name="connsiteX2" fmla="*/ 106877 w 1187532"/>
                <a:gd name="connsiteY2" fmla="*/ 391885 h 510638"/>
                <a:gd name="connsiteX3" fmla="*/ 130628 w 1187532"/>
                <a:gd name="connsiteY3" fmla="*/ 95002 h 510638"/>
                <a:gd name="connsiteX4" fmla="*/ 225631 w 1187532"/>
                <a:gd name="connsiteY4" fmla="*/ 273132 h 510638"/>
                <a:gd name="connsiteX5" fmla="*/ 285007 w 1187532"/>
                <a:gd name="connsiteY5" fmla="*/ 35626 h 510638"/>
                <a:gd name="connsiteX6" fmla="*/ 368135 w 1187532"/>
                <a:gd name="connsiteY6" fmla="*/ 320633 h 510638"/>
                <a:gd name="connsiteX7" fmla="*/ 439387 w 1187532"/>
                <a:gd name="connsiteY7" fmla="*/ 0 h 510638"/>
                <a:gd name="connsiteX8" fmla="*/ 546265 w 1187532"/>
                <a:gd name="connsiteY8" fmla="*/ 261257 h 510638"/>
                <a:gd name="connsiteX9" fmla="*/ 581890 w 1187532"/>
                <a:gd name="connsiteY9" fmla="*/ 11875 h 510638"/>
                <a:gd name="connsiteX10" fmla="*/ 712519 w 1187532"/>
                <a:gd name="connsiteY10" fmla="*/ 261257 h 510638"/>
                <a:gd name="connsiteX11" fmla="*/ 748145 w 1187532"/>
                <a:gd name="connsiteY11" fmla="*/ 0 h 510638"/>
                <a:gd name="connsiteX12" fmla="*/ 843148 w 1187532"/>
                <a:gd name="connsiteY12" fmla="*/ 261257 h 510638"/>
                <a:gd name="connsiteX13" fmla="*/ 914400 w 1187532"/>
                <a:gd name="connsiteY13" fmla="*/ 47501 h 510638"/>
                <a:gd name="connsiteX14" fmla="*/ 950026 w 1187532"/>
                <a:gd name="connsiteY14" fmla="*/ 308758 h 510638"/>
                <a:gd name="connsiteX15" fmla="*/ 1045028 w 1187532"/>
                <a:gd name="connsiteY15" fmla="*/ 71251 h 510638"/>
                <a:gd name="connsiteX16" fmla="*/ 1080654 w 1187532"/>
                <a:gd name="connsiteY16" fmla="*/ 380010 h 510638"/>
                <a:gd name="connsiteX17" fmla="*/ 1187532 w 1187532"/>
                <a:gd name="connsiteY17" fmla="*/ 130628 h 510638"/>
                <a:gd name="connsiteX18" fmla="*/ 1187532 w 1187532"/>
                <a:gd name="connsiteY18" fmla="*/ 403761 h 510638"/>
                <a:gd name="connsiteX19" fmla="*/ 285007 w 1187532"/>
                <a:gd name="connsiteY19" fmla="*/ 510638 h 510638"/>
                <a:gd name="connsiteX20" fmla="*/ 0 w 1187532"/>
                <a:gd name="connsiteY20" fmla="*/ 451262 h 51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87532" h="510638">
                  <a:moveTo>
                    <a:pt x="0" y="451262"/>
                  </a:moveTo>
                  <a:lnTo>
                    <a:pt x="11875" y="154379"/>
                  </a:lnTo>
                  <a:lnTo>
                    <a:pt x="106877" y="391885"/>
                  </a:lnTo>
                  <a:lnTo>
                    <a:pt x="130628" y="95002"/>
                  </a:lnTo>
                  <a:lnTo>
                    <a:pt x="225631" y="273132"/>
                  </a:lnTo>
                  <a:lnTo>
                    <a:pt x="285007" y="35626"/>
                  </a:lnTo>
                  <a:lnTo>
                    <a:pt x="368135" y="320633"/>
                  </a:lnTo>
                  <a:lnTo>
                    <a:pt x="439387" y="0"/>
                  </a:lnTo>
                  <a:lnTo>
                    <a:pt x="546265" y="261257"/>
                  </a:lnTo>
                  <a:lnTo>
                    <a:pt x="581890" y="11875"/>
                  </a:lnTo>
                  <a:lnTo>
                    <a:pt x="712519" y="261257"/>
                  </a:lnTo>
                  <a:lnTo>
                    <a:pt x="748145" y="0"/>
                  </a:lnTo>
                  <a:lnTo>
                    <a:pt x="843148" y="261257"/>
                  </a:lnTo>
                  <a:lnTo>
                    <a:pt x="914400" y="47501"/>
                  </a:lnTo>
                  <a:lnTo>
                    <a:pt x="950026" y="308758"/>
                  </a:lnTo>
                  <a:lnTo>
                    <a:pt x="1045028" y="71251"/>
                  </a:lnTo>
                  <a:lnTo>
                    <a:pt x="1080654" y="380010"/>
                  </a:lnTo>
                  <a:lnTo>
                    <a:pt x="1187532" y="130628"/>
                  </a:lnTo>
                  <a:lnTo>
                    <a:pt x="1187532" y="403761"/>
                  </a:lnTo>
                  <a:lnTo>
                    <a:pt x="285007" y="510638"/>
                  </a:lnTo>
                  <a:lnTo>
                    <a:pt x="0" y="451262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AB31AE2-DC0B-E842-BF9E-15D99C8DF8EA}"/>
              </a:ext>
            </a:extLst>
          </p:cNvPr>
          <p:cNvGrpSpPr/>
          <p:nvPr/>
        </p:nvGrpSpPr>
        <p:grpSpPr>
          <a:xfrm>
            <a:off x="7929719" y="5320581"/>
            <a:ext cx="2933205" cy="1585356"/>
            <a:chOff x="1828800" y="5272644"/>
            <a:chExt cx="2933205" cy="158535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9151D29-45C1-CB4C-8E54-EEC6559905E0}"/>
                </a:ext>
              </a:extLst>
            </p:cNvPr>
            <p:cNvGrpSpPr/>
            <p:nvPr/>
          </p:nvGrpSpPr>
          <p:grpSpPr>
            <a:xfrm>
              <a:off x="1828800" y="5272644"/>
              <a:ext cx="2933205" cy="1585356"/>
              <a:chOff x="1828800" y="5272644"/>
              <a:chExt cx="2933205" cy="1585356"/>
            </a:xfrm>
          </p:grpSpPr>
          <p:sp>
            <p:nvSpPr>
              <p:cNvPr id="21" name="양쪽 모서리가 둥근 사각형 20">
                <a:extLst>
                  <a:ext uri="{FF2B5EF4-FFF2-40B4-BE49-F238E27FC236}">
                    <a16:creationId xmlns:a16="http://schemas.microsoft.com/office/drawing/2014/main" id="{94E20DAD-0A33-F742-94C7-65D82B606801}"/>
                  </a:ext>
                </a:extLst>
              </p:cNvPr>
              <p:cNvSpPr/>
              <p:nvPr/>
            </p:nvSpPr>
            <p:spPr>
              <a:xfrm>
                <a:off x="1828800" y="5272644"/>
                <a:ext cx="2933205" cy="158535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양쪽 모서리가 둥근 사각형 21">
                <a:extLst>
                  <a:ext uri="{FF2B5EF4-FFF2-40B4-BE49-F238E27FC236}">
                    <a16:creationId xmlns:a16="http://schemas.microsoft.com/office/drawing/2014/main" id="{2C00A41E-8C31-A544-A2B5-82F06701964D}"/>
                  </a:ext>
                </a:extLst>
              </p:cNvPr>
              <p:cNvSpPr/>
              <p:nvPr/>
            </p:nvSpPr>
            <p:spPr>
              <a:xfrm>
                <a:off x="1977241" y="5433105"/>
                <a:ext cx="2636322" cy="142489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</p:txBody>
          </p:sp>
        </p:grpSp>
        <p:sp>
          <p:nvSpPr>
            <p:cNvPr id="18" name="오른쪽 대괄호 67">
              <a:extLst>
                <a:ext uri="{FF2B5EF4-FFF2-40B4-BE49-F238E27FC236}">
                  <a16:creationId xmlns:a16="http://schemas.microsoft.com/office/drawing/2014/main" id="{6D5647D5-DDDD-A541-BA0A-E31B3E7979C0}"/>
                </a:ext>
              </a:extLst>
            </p:cNvPr>
            <p:cNvSpPr/>
            <p:nvPr/>
          </p:nvSpPr>
          <p:spPr>
            <a:xfrm rot="16200000">
              <a:off x="3059435" y="4794187"/>
              <a:ext cx="468968" cy="2269529"/>
            </a:xfrm>
            <a:prstGeom prst="rightBracket">
              <a:avLst>
                <a:gd name="adj" fmla="val 100962"/>
              </a:avLst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9" name="직선 연결선 68">
              <a:extLst>
                <a:ext uri="{FF2B5EF4-FFF2-40B4-BE49-F238E27FC236}">
                  <a16:creationId xmlns:a16="http://schemas.microsoft.com/office/drawing/2014/main" id="{52FC860E-04FB-9B4C-8589-F5EBFA5C9963}"/>
                </a:ext>
              </a:extLst>
            </p:cNvPr>
            <p:cNvCxnSpPr>
              <a:stCxn id="18" idx="0"/>
            </p:cNvCxnSpPr>
            <p:nvPr/>
          </p:nvCxnSpPr>
          <p:spPr>
            <a:xfrm flipH="1">
              <a:off x="2159154" y="6163436"/>
              <a:ext cx="1" cy="69456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69">
              <a:extLst>
                <a:ext uri="{FF2B5EF4-FFF2-40B4-BE49-F238E27FC236}">
                  <a16:creationId xmlns:a16="http://schemas.microsoft.com/office/drawing/2014/main" id="{7DB29DD2-7836-D144-AA3C-1726D6EB5A93}"/>
                </a:ext>
              </a:extLst>
            </p:cNvPr>
            <p:cNvCxnSpPr/>
            <p:nvPr/>
          </p:nvCxnSpPr>
          <p:spPr>
            <a:xfrm flipH="1">
              <a:off x="4428684" y="6163436"/>
              <a:ext cx="1" cy="69456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눈물 방울 22">
            <a:extLst>
              <a:ext uri="{FF2B5EF4-FFF2-40B4-BE49-F238E27FC236}">
                <a16:creationId xmlns:a16="http://schemas.microsoft.com/office/drawing/2014/main" id="{8F38FD57-2302-9840-8DA7-B99E68061E21}"/>
              </a:ext>
            </a:extLst>
          </p:cNvPr>
          <p:cNvSpPr/>
          <p:nvPr/>
        </p:nvSpPr>
        <p:spPr>
          <a:xfrm rot="18900000">
            <a:off x="9956041" y="4158707"/>
            <a:ext cx="116738" cy="116738"/>
          </a:xfrm>
          <a:prstGeom prst="teardrop">
            <a:avLst>
              <a:gd name="adj" fmla="val 13173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눈물 방울 23">
            <a:extLst>
              <a:ext uri="{FF2B5EF4-FFF2-40B4-BE49-F238E27FC236}">
                <a16:creationId xmlns:a16="http://schemas.microsoft.com/office/drawing/2014/main" id="{0C1A11AA-B862-AC4C-A6C8-6FC8982ADCC1}"/>
              </a:ext>
            </a:extLst>
          </p:cNvPr>
          <p:cNvSpPr/>
          <p:nvPr/>
        </p:nvSpPr>
        <p:spPr>
          <a:xfrm rot="18900000">
            <a:off x="9897720" y="4329325"/>
            <a:ext cx="79330" cy="79330"/>
          </a:xfrm>
          <a:prstGeom prst="teardrop">
            <a:avLst>
              <a:gd name="adj" fmla="val 13173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71FC5DE-C14B-AE43-B8EE-A5F44DA2FB3B}"/>
              </a:ext>
            </a:extLst>
          </p:cNvPr>
          <p:cNvGrpSpPr/>
          <p:nvPr/>
        </p:nvGrpSpPr>
        <p:grpSpPr>
          <a:xfrm>
            <a:off x="6803918" y="1464250"/>
            <a:ext cx="1425396" cy="1326688"/>
            <a:chOff x="4320559" y="1688681"/>
            <a:chExt cx="1425396" cy="1326688"/>
          </a:xfrm>
        </p:grpSpPr>
        <p:sp>
          <p:nvSpPr>
            <p:cNvPr id="25" name="모서리가 둥근 사각형 설명선 74">
              <a:extLst>
                <a:ext uri="{FF2B5EF4-FFF2-40B4-BE49-F238E27FC236}">
                  <a16:creationId xmlns:a16="http://schemas.microsoft.com/office/drawing/2014/main" id="{8D5FE12D-A00F-DA42-ADB9-CDC29C099A89}"/>
                </a:ext>
              </a:extLst>
            </p:cNvPr>
            <p:cNvSpPr/>
            <p:nvPr/>
          </p:nvSpPr>
          <p:spPr>
            <a:xfrm>
              <a:off x="4320559" y="1688681"/>
              <a:ext cx="1425396" cy="1326688"/>
            </a:xfrm>
            <a:prstGeom prst="wedgeRoundRectCallout">
              <a:avLst>
                <a:gd name="adj1" fmla="val 79863"/>
                <a:gd name="adj2" fmla="val 44277"/>
                <a:gd name="adj3" fmla="val 16667"/>
              </a:avLst>
            </a:prstGeom>
            <a:solidFill>
              <a:srgbClr val="FE8A2C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1958D94-F725-114C-A2B7-04D00F736EB3}"/>
                </a:ext>
              </a:extLst>
            </p:cNvPr>
            <p:cNvGrpSpPr/>
            <p:nvPr/>
          </p:nvGrpSpPr>
          <p:grpSpPr>
            <a:xfrm>
              <a:off x="4709475" y="1909452"/>
              <a:ext cx="650528" cy="766356"/>
              <a:chOff x="10733052" y="2196963"/>
              <a:chExt cx="650528" cy="766356"/>
            </a:xfrm>
          </p:grpSpPr>
          <p:sp>
            <p:nvSpPr>
              <p:cNvPr id="27" name="구름 26">
                <a:extLst>
                  <a:ext uri="{FF2B5EF4-FFF2-40B4-BE49-F238E27FC236}">
                    <a16:creationId xmlns:a16="http://schemas.microsoft.com/office/drawing/2014/main" id="{239C9581-FA47-B64E-9116-B7BDDF768FE3}"/>
                  </a:ext>
                </a:extLst>
              </p:cNvPr>
              <p:cNvSpPr/>
              <p:nvPr/>
            </p:nvSpPr>
            <p:spPr>
              <a:xfrm>
                <a:off x="10733052" y="2196963"/>
                <a:ext cx="647565" cy="647565"/>
              </a:xfrm>
              <a:prstGeom prst="cloud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구름 27">
                <a:extLst>
                  <a:ext uri="{FF2B5EF4-FFF2-40B4-BE49-F238E27FC236}">
                    <a16:creationId xmlns:a16="http://schemas.microsoft.com/office/drawing/2014/main" id="{CD499AD2-A023-794A-AC5D-C6A7187E6112}"/>
                  </a:ext>
                </a:extLst>
              </p:cNvPr>
              <p:cNvSpPr/>
              <p:nvPr/>
            </p:nvSpPr>
            <p:spPr>
              <a:xfrm rot="1341362">
                <a:off x="10736015" y="2315754"/>
                <a:ext cx="647565" cy="647565"/>
              </a:xfrm>
              <a:prstGeom prst="cloud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구름 28">
                <a:extLst>
                  <a:ext uri="{FF2B5EF4-FFF2-40B4-BE49-F238E27FC236}">
                    <a16:creationId xmlns:a16="http://schemas.microsoft.com/office/drawing/2014/main" id="{D7BF9FA2-6EA3-944E-9546-E559A60D26E3}"/>
                  </a:ext>
                </a:extLst>
              </p:cNvPr>
              <p:cNvSpPr/>
              <p:nvPr/>
            </p:nvSpPr>
            <p:spPr>
              <a:xfrm>
                <a:off x="10897565" y="2427921"/>
                <a:ext cx="292406" cy="311884"/>
              </a:xfrm>
              <a:prstGeom prst="cloud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405739C-7B2D-CE4D-9224-A9BD21CB3BC8}"/>
              </a:ext>
            </a:extLst>
          </p:cNvPr>
          <p:cNvSpPr txBox="1"/>
          <p:nvPr/>
        </p:nvSpPr>
        <p:spPr>
          <a:xfrm>
            <a:off x="378746" y="644099"/>
            <a:ext cx="5099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>
                <a:latin typeface="NanumSquare" panose="020B0600000101010101" pitchFamily="34" charset="-127"/>
                <a:ea typeface="NanumSquare" panose="020B0600000101010101" pitchFamily="34" charset="-127"/>
              </a:rPr>
              <a:t>Open Source Software Project</a:t>
            </a:r>
            <a:endParaRPr kumimoji="1" lang="ko-Kore-KR" altLang="en-US" sz="28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61D77B-B3F9-CE4D-857F-CC71CA2E526F}"/>
              </a:ext>
            </a:extLst>
          </p:cNvPr>
          <p:cNvSpPr txBox="1"/>
          <p:nvPr/>
        </p:nvSpPr>
        <p:spPr>
          <a:xfrm>
            <a:off x="223103" y="1167319"/>
            <a:ext cx="6253635" cy="2505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36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이젠 더이상 오해할 필요 없어요</a:t>
            </a:r>
            <a:r>
              <a:rPr kumimoji="1" lang="en-US" altLang="ko-KR" sz="36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kumimoji="1" lang="ko-KR" altLang="en-US" sz="3600" b="1" dirty="0" err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카카오톡</a:t>
            </a:r>
            <a:r>
              <a:rPr kumimoji="1" lang="en-US" altLang="ko-KR" sz="36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ARS</a:t>
            </a:r>
            <a:r>
              <a:rPr kumimoji="1" lang="ko-KR" altLang="en-US" sz="36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가</a:t>
            </a:r>
            <a:r>
              <a:rPr kumimoji="1" lang="en-US" altLang="ko-KR" sz="36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ko-KR" altLang="en-US" sz="36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슬기로운 </a:t>
            </a:r>
            <a:endParaRPr kumimoji="1" lang="en-US" altLang="ko-KR" sz="3600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3600" b="1" dirty="0" err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언택트생활을</a:t>
            </a:r>
            <a:r>
              <a:rPr kumimoji="1" lang="ko-KR" altLang="en-US" sz="36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ko-KR" altLang="en-US" sz="3600" b="1" dirty="0" err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책임질게요</a:t>
            </a:r>
            <a:r>
              <a:rPr kumimoji="1" lang="en-US" altLang="ko-KR" sz="36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!</a:t>
            </a:r>
            <a:r>
              <a:rPr kumimoji="1" lang="ko-KR" altLang="en-US" sz="36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endParaRPr kumimoji="1" lang="ko-Kore-KR" altLang="en-US" sz="3600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C27F9FC5-D8BF-5746-84AB-B8211C7C2234}"/>
              </a:ext>
            </a:extLst>
          </p:cNvPr>
          <p:cNvCxnSpPr>
            <a:cxnSpLocks/>
          </p:cNvCxnSpPr>
          <p:nvPr/>
        </p:nvCxnSpPr>
        <p:spPr>
          <a:xfrm>
            <a:off x="378745" y="2004535"/>
            <a:ext cx="60547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25BD8A7B-90CD-0046-B0D6-FED015121BD4}"/>
              </a:ext>
            </a:extLst>
          </p:cNvPr>
          <p:cNvCxnSpPr>
            <a:cxnSpLocks/>
          </p:cNvCxnSpPr>
          <p:nvPr/>
        </p:nvCxnSpPr>
        <p:spPr>
          <a:xfrm>
            <a:off x="378745" y="2810658"/>
            <a:ext cx="53859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ED7A80C0-0A19-8546-8D6B-2F3962DD9584}"/>
              </a:ext>
            </a:extLst>
          </p:cNvPr>
          <p:cNvCxnSpPr>
            <a:cxnSpLocks/>
          </p:cNvCxnSpPr>
          <p:nvPr/>
        </p:nvCxnSpPr>
        <p:spPr>
          <a:xfrm>
            <a:off x="370372" y="3672748"/>
            <a:ext cx="47604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72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0.15255 L 0.05977 -0.64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" y="-4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DFF258-7DB1-D844-AF56-7D3147874D04}"/>
              </a:ext>
            </a:extLst>
          </p:cNvPr>
          <p:cNvSpPr txBox="1"/>
          <p:nvPr/>
        </p:nvSpPr>
        <p:spPr>
          <a:xfrm>
            <a:off x="209036" y="295122"/>
            <a:ext cx="2227085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36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3600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B544B92-5FA4-7149-9D36-C48AB18D0195}"/>
              </a:ext>
            </a:extLst>
          </p:cNvPr>
          <p:cNvCxnSpPr>
            <a:cxnSpLocks/>
          </p:cNvCxnSpPr>
          <p:nvPr/>
        </p:nvCxnSpPr>
        <p:spPr>
          <a:xfrm>
            <a:off x="209036" y="1234151"/>
            <a:ext cx="53859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B11218BF-9A0A-2E48-AEE1-50C28D3D24DE}"/>
              </a:ext>
            </a:extLst>
          </p:cNvPr>
          <p:cNvGrpSpPr/>
          <p:nvPr/>
        </p:nvGrpSpPr>
        <p:grpSpPr>
          <a:xfrm>
            <a:off x="2820216" y="1716105"/>
            <a:ext cx="616838" cy="683709"/>
            <a:chOff x="-2844800" y="1568450"/>
            <a:chExt cx="2284412" cy="253206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66492CC-DF05-6E49-8FA5-A9F8DBEFDCF8}"/>
                </a:ext>
              </a:extLst>
            </p:cNvPr>
            <p:cNvGrpSpPr/>
            <p:nvPr/>
          </p:nvGrpSpPr>
          <p:grpSpPr>
            <a:xfrm>
              <a:off x="-2640013" y="2590800"/>
              <a:ext cx="1671637" cy="693738"/>
              <a:chOff x="-2640013" y="2590800"/>
              <a:chExt cx="1671637" cy="693738"/>
            </a:xfrm>
            <a:solidFill>
              <a:srgbClr val="FF8A2D"/>
            </a:solidFill>
          </p:grpSpPr>
          <p:sp>
            <p:nvSpPr>
              <p:cNvPr id="16" name="Rectangle 5">
                <a:extLst>
                  <a:ext uri="{FF2B5EF4-FFF2-40B4-BE49-F238E27FC236}">
                    <a16:creationId xmlns:a16="http://schemas.microsoft.com/office/drawing/2014/main" id="{EC93A736-529F-2249-8B9D-FA7E39295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590800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Rectangle 6">
                <a:extLst>
                  <a:ext uri="{FF2B5EF4-FFF2-40B4-BE49-F238E27FC236}">
                    <a16:creationId xmlns:a16="http://schemas.microsoft.com/office/drawing/2014/main" id="{C4FFB7B7-AD9F-4D49-BA00-B37A67CEF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795588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Rectangle 7">
                <a:extLst>
                  <a:ext uri="{FF2B5EF4-FFF2-40B4-BE49-F238E27FC236}">
                    <a16:creationId xmlns:a16="http://schemas.microsoft.com/office/drawing/2014/main" id="{9D7EFB00-5DED-D940-A759-C75B86BBA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998788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70B91504-D834-A142-9447-992DCD75E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49338" y="3203575"/>
                <a:ext cx="80962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Rectangle 9">
                <a:extLst>
                  <a:ext uri="{FF2B5EF4-FFF2-40B4-BE49-F238E27FC236}">
                    <a16:creationId xmlns:a16="http://schemas.microsoft.com/office/drawing/2014/main" id="{F4639926-BAAC-8345-9919-F2747423B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4125" y="3203575"/>
                <a:ext cx="82550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highlight>
                    <a:srgbClr val="FAE225"/>
                  </a:highlight>
                </a:endParaRPr>
              </a:p>
            </p:txBody>
          </p:sp>
          <p:sp>
            <p:nvSpPr>
              <p:cNvPr id="21" name="Rectangle 10">
                <a:extLst>
                  <a:ext uri="{FF2B5EF4-FFF2-40B4-BE49-F238E27FC236}">
                    <a16:creationId xmlns:a16="http://schemas.microsoft.com/office/drawing/2014/main" id="{94F47C27-F753-FB42-9589-F9A39F921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57325" y="3203575"/>
                <a:ext cx="80962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7148E28-C897-904C-8813-1F9BFEB6DBA6}"/>
                </a:ext>
              </a:extLst>
            </p:cNvPr>
            <p:cNvGrpSpPr/>
            <p:nvPr/>
          </p:nvGrpSpPr>
          <p:grpSpPr>
            <a:xfrm>
              <a:off x="-2844800" y="1568450"/>
              <a:ext cx="2284412" cy="2532063"/>
              <a:chOff x="-2844800" y="1568450"/>
              <a:chExt cx="2284412" cy="2532063"/>
            </a:xfrm>
            <a:solidFill>
              <a:srgbClr val="4C4741"/>
            </a:solidFill>
          </p:grpSpPr>
          <p:sp>
            <p:nvSpPr>
              <p:cNvPr id="9" name="Freeform 11">
                <a:extLst>
                  <a:ext uri="{FF2B5EF4-FFF2-40B4-BE49-F238E27FC236}">
                    <a16:creationId xmlns:a16="http://schemas.microsoft.com/office/drawing/2014/main" id="{E38EB0EB-FC92-9B48-851D-060B4ED4CB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844800" y="1568450"/>
                <a:ext cx="2284412" cy="2532063"/>
              </a:xfrm>
              <a:custGeom>
                <a:avLst/>
                <a:gdLst>
                  <a:gd name="T0" fmla="*/ 1079 w 8635"/>
                  <a:gd name="T1" fmla="*/ 8800 h 9571"/>
                  <a:gd name="T2" fmla="*/ 8326 w 8635"/>
                  <a:gd name="T3" fmla="*/ 2016 h 9571"/>
                  <a:gd name="T4" fmla="*/ 3159 w 8635"/>
                  <a:gd name="T5" fmla="*/ 1244 h 9571"/>
                  <a:gd name="T6" fmla="*/ 3084 w 8635"/>
                  <a:gd name="T7" fmla="*/ 1870 h 9571"/>
                  <a:gd name="T8" fmla="*/ 3120 w 8635"/>
                  <a:gd name="T9" fmla="*/ 2094 h 9571"/>
                  <a:gd name="T10" fmla="*/ 3222 w 8635"/>
                  <a:gd name="T11" fmla="*/ 2299 h 9571"/>
                  <a:gd name="T12" fmla="*/ 3322 w 8635"/>
                  <a:gd name="T13" fmla="*/ 2417 h 9571"/>
                  <a:gd name="T14" fmla="*/ 3507 w 8635"/>
                  <a:gd name="T15" fmla="*/ 2549 h 9571"/>
                  <a:gd name="T16" fmla="*/ 3725 w 8635"/>
                  <a:gd name="T17" fmla="*/ 2621 h 9571"/>
                  <a:gd name="T18" fmla="*/ 3860 w 8635"/>
                  <a:gd name="T19" fmla="*/ 2632 h 9571"/>
                  <a:gd name="T20" fmla="*/ 4035 w 8635"/>
                  <a:gd name="T21" fmla="*/ 2613 h 9571"/>
                  <a:gd name="T22" fmla="*/ 4228 w 8635"/>
                  <a:gd name="T23" fmla="*/ 2539 h 9571"/>
                  <a:gd name="T24" fmla="*/ 4394 w 8635"/>
                  <a:gd name="T25" fmla="*/ 2418 h 9571"/>
                  <a:gd name="T26" fmla="*/ 4524 w 8635"/>
                  <a:gd name="T27" fmla="*/ 2259 h 9571"/>
                  <a:gd name="T28" fmla="*/ 4607 w 8635"/>
                  <a:gd name="T29" fmla="*/ 2066 h 9571"/>
                  <a:gd name="T30" fmla="*/ 4630 w 8635"/>
                  <a:gd name="T31" fmla="*/ 1943 h 9571"/>
                  <a:gd name="T32" fmla="*/ 4607 w 8635"/>
                  <a:gd name="T33" fmla="*/ 1857 h 9571"/>
                  <a:gd name="T34" fmla="*/ 4541 w 8635"/>
                  <a:gd name="T35" fmla="*/ 1798 h 9571"/>
                  <a:gd name="T36" fmla="*/ 4480 w 8635"/>
                  <a:gd name="T37" fmla="*/ 1784 h 9571"/>
                  <a:gd name="T38" fmla="*/ 4394 w 8635"/>
                  <a:gd name="T39" fmla="*/ 1808 h 9571"/>
                  <a:gd name="T40" fmla="*/ 4336 w 8635"/>
                  <a:gd name="T41" fmla="*/ 1874 h 9571"/>
                  <a:gd name="T42" fmla="*/ 4316 w 8635"/>
                  <a:gd name="T43" fmla="*/ 1965 h 9571"/>
                  <a:gd name="T44" fmla="*/ 4179 w 8635"/>
                  <a:gd name="T45" fmla="*/ 2197 h 9571"/>
                  <a:gd name="T46" fmla="*/ 3941 w 8635"/>
                  <a:gd name="T47" fmla="*/ 2318 h 9571"/>
                  <a:gd name="T48" fmla="*/ 3756 w 8635"/>
                  <a:gd name="T49" fmla="*/ 2313 h 9571"/>
                  <a:gd name="T50" fmla="*/ 3520 w 8635"/>
                  <a:gd name="T51" fmla="*/ 2178 h 9571"/>
                  <a:gd name="T52" fmla="*/ 3422 w 8635"/>
                  <a:gd name="T53" fmla="*/ 2022 h 9571"/>
                  <a:gd name="T54" fmla="*/ 3396 w 8635"/>
                  <a:gd name="T55" fmla="*/ 1795 h 9571"/>
                  <a:gd name="T56" fmla="*/ 7555 w 8635"/>
                  <a:gd name="T57" fmla="*/ 8492 h 9571"/>
                  <a:gd name="T58" fmla="*/ 3541 w 8635"/>
                  <a:gd name="T59" fmla="*/ 715 h 9571"/>
                  <a:gd name="T60" fmla="*/ 3625 w 8635"/>
                  <a:gd name="T61" fmla="*/ 502 h 9571"/>
                  <a:gd name="T62" fmla="*/ 3835 w 8635"/>
                  <a:gd name="T63" fmla="*/ 340 h 9571"/>
                  <a:gd name="T64" fmla="*/ 4063 w 8635"/>
                  <a:gd name="T65" fmla="*/ 312 h 9571"/>
                  <a:gd name="T66" fmla="*/ 4275 w 8635"/>
                  <a:gd name="T67" fmla="*/ 394 h 9571"/>
                  <a:gd name="T68" fmla="*/ 4401 w 8635"/>
                  <a:gd name="T69" fmla="*/ 529 h 9571"/>
                  <a:gd name="T70" fmla="*/ 4472 w 8635"/>
                  <a:gd name="T71" fmla="*/ 791 h 9571"/>
                  <a:gd name="T72" fmla="*/ 3987 w 8635"/>
                  <a:gd name="T73" fmla="*/ 937 h 9571"/>
                  <a:gd name="T74" fmla="*/ 4007 w 8635"/>
                  <a:gd name="T75" fmla="*/ 759 h 9571"/>
                  <a:gd name="T76" fmla="*/ 3970 w 8635"/>
                  <a:gd name="T77" fmla="*/ 679 h 9571"/>
                  <a:gd name="T78" fmla="*/ 3894 w 8635"/>
                  <a:gd name="T79" fmla="*/ 633 h 9571"/>
                  <a:gd name="T80" fmla="*/ 3831 w 8635"/>
                  <a:gd name="T81" fmla="*/ 629 h 9571"/>
                  <a:gd name="T82" fmla="*/ 3751 w 8635"/>
                  <a:gd name="T83" fmla="*/ 667 h 9571"/>
                  <a:gd name="T84" fmla="*/ 3705 w 8635"/>
                  <a:gd name="T85" fmla="*/ 744 h 9571"/>
                  <a:gd name="T86" fmla="*/ 3511 w 8635"/>
                  <a:gd name="T87" fmla="*/ 937 h 9571"/>
                  <a:gd name="T88" fmla="*/ 7864 w 8635"/>
                  <a:gd name="T89" fmla="*/ 937 h 9571"/>
                  <a:gd name="T90" fmla="*/ 4777 w 8635"/>
                  <a:gd name="T91" fmla="*/ 840 h 9571"/>
                  <a:gd name="T92" fmla="*/ 4763 w 8635"/>
                  <a:gd name="T93" fmla="*/ 612 h 9571"/>
                  <a:gd name="T94" fmla="*/ 4682 w 8635"/>
                  <a:gd name="T95" fmla="*/ 399 h 9571"/>
                  <a:gd name="T96" fmla="*/ 4595 w 8635"/>
                  <a:gd name="T97" fmla="*/ 272 h 9571"/>
                  <a:gd name="T98" fmla="*/ 4422 w 8635"/>
                  <a:gd name="T99" fmla="*/ 121 h 9571"/>
                  <a:gd name="T100" fmla="*/ 4214 w 8635"/>
                  <a:gd name="T101" fmla="*/ 29 h 9571"/>
                  <a:gd name="T102" fmla="*/ 4061 w 8635"/>
                  <a:gd name="T103" fmla="*/ 2 h 9571"/>
                  <a:gd name="T104" fmla="*/ 3832 w 8635"/>
                  <a:gd name="T105" fmla="*/ 20 h 9571"/>
                  <a:gd name="T106" fmla="*/ 3623 w 8635"/>
                  <a:gd name="T107" fmla="*/ 101 h 9571"/>
                  <a:gd name="T108" fmla="*/ 3447 w 8635"/>
                  <a:gd name="T109" fmla="*/ 236 h 9571"/>
                  <a:gd name="T110" fmla="*/ 3317 w 8635"/>
                  <a:gd name="T111" fmla="*/ 417 h 9571"/>
                  <a:gd name="T112" fmla="*/ 3242 w 8635"/>
                  <a:gd name="T113" fmla="*/ 634 h 9571"/>
                  <a:gd name="T114" fmla="*/ 0 w 8635"/>
                  <a:gd name="T115" fmla="*/ 937 h 9571"/>
                  <a:gd name="T116" fmla="*/ 771 w 8635"/>
                  <a:gd name="T117" fmla="*/ 9571 h 9571"/>
                  <a:gd name="T118" fmla="*/ 7864 w 8635"/>
                  <a:gd name="T119" fmla="*/ 1707 h 9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35" h="9571">
                    <a:moveTo>
                      <a:pt x="8326" y="9262"/>
                    </a:moveTo>
                    <a:lnTo>
                      <a:pt x="1079" y="9262"/>
                    </a:lnTo>
                    <a:lnTo>
                      <a:pt x="1079" y="8800"/>
                    </a:lnTo>
                    <a:lnTo>
                      <a:pt x="7864" y="8800"/>
                    </a:lnTo>
                    <a:lnTo>
                      <a:pt x="7864" y="2016"/>
                    </a:lnTo>
                    <a:lnTo>
                      <a:pt x="8326" y="2016"/>
                    </a:lnTo>
                    <a:lnTo>
                      <a:pt x="8326" y="9262"/>
                    </a:lnTo>
                    <a:close/>
                    <a:moveTo>
                      <a:pt x="309" y="1244"/>
                    </a:moveTo>
                    <a:lnTo>
                      <a:pt x="3159" y="1244"/>
                    </a:lnTo>
                    <a:lnTo>
                      <a:pt x="3091" y="1754"/>
                    </a:lnTo>
                    <a:lnTo>
                      <a:pt x="3087" y="1793"/>
                    </a:lnTo>
                    <a:lnTo>
                      <a:pt x="3084" y="1870"/>
                    </a:lnTo>
                    <a:lnTo>
                      <a:pt x="3089" y="1946"/>
                    </a:lnTo>
                    <a:lnTo>
                      <a:pt x="3100" y="2020"/>
                    </a:lnTo>
                    <a:lnTo>
                      <a:pt x="3120" y="2094"/>
                    </a:lnTo>
                    <a:lnTo>
                      <a:pt x="3148" y="2165"/>
                    </a:lnTo>
                    <a:lnTo>
                      <a:pt x="3181" y="2233"/>
                    </a:lnTo>
                    <a:lnTo>
                      <a:pt x="3222" y="2299"/>
                    </a:lnTo>
                    <a:lnTo>
                      <a:pt x="3246" y="2330"/>
                    </a:lnTo>
                    <a:lnTo>
                      <a:pt x="3270" y="2360"/>
                    </a:lnTo>
                    <a:lnTo>
                      <a:pt x="3322" y="2417"/>
                    </a:lnTo>
                    <a:lnTo>
                      <a:pt x="3380" y="2467"/>
                    </a:lnTo>
                    <a:lnTo>
                      <a:pt x="3443" y="2511"/>
                    </a:lnTo>
                    <a:lnTo>
                      <a:pt x="3507" y="2549"/>
                    </a:lnTo>
                    <a:lnTo>
                      <a:pt x="3577" y="2580"/>
                    </a:lnTo>
                    <a:lnTo>
                      <a:pt x="3650" y="2603"/>
                    </a:lnTo>
                    <a:lnTo>
                      <a:pt x="3725" y="2621"/>
                    </a:lnTo>
                    <a:lnTo>
                      <a:pt x="3764" y="2626"/>
                    </a:lnTo>
                    <a:lnTo>
                      <a:pt x="3812" y="2631"/>
                    </a:lnTo>
                    <a:lnTo>
                      <a:pt x="3860" y="2632"/>
                    </a:lnTo>
                    <a:lnTo>
                      <a:pt x="3896" y="2632"/>
                    </a:lnTo>
                    <a:lnTo>
                      <a:pt x="3967" y="2625"/>
                    </a:lnTo>
                    <a:lnTo>
                      <a:pt x="4035" y="2613"/>
                    </a:lnTo>
                    <a:lnTo>
                      <a:pt x="4102" y="2594"/>
                    </a:lnTo>
                    <a:lnTo>
                      <a:pt x="4167" y="2569"/>
                    </a:lnTo>
                    <a:lnTo>
                      <a:pt x="4228" y="2539"/>
                    </a:lnTo>
                    <a:lnTo>
                      <a:pt x="4287" y="2504"/>
                    </a:lnTo>
                    <a:lnTo>
                      <a:pt x="4342" y="2463"/>
                    </a:lnTo>
                    <a:lnTo>
                      <a:pt x="4394" y="2418"/>
                    </a:lnTo>
                    <a:lnTo>
                      <a:pt x="4442" y="2370"/>
                    </a:lnTo>
                    <a:lnTo>
                      <a:pt x="4485" y="2315"/>
                    </a:lnTo>
                    <a:lnTo>
                      <a:pt x="4524" y="2259"/>
                    </a:lnTo>
                    <a:lnTo>
                      <a:pt x="4558" y="2197"/>
                    </a:lnTo>
                    <a:lnTo>
                      <a:pt x="4585" y="2133"/>
                    </a:lnTo>
                    <a:lnTo>
                      <a:pt x="4607" y="2066"/>
                    </a:lnTo>
                    <a:lnTo>
                      <a:pt x="4623" y="1995"/>
                    </a:lnTo>
                    <a:lnTo>
                      <a:pt x="4629" y="1959"/>
                    </a:lnTo>
                    <a:lnTo>
                      <a:pt x="4630" y="1943"/>
                    </a:lnTo>
                    <a:lnTo>
                      <a:pt x="4628" y="1913"/>
                    </a:lnTo>
                    <a:lnTo>
                      <a:pt x="4620" y="1884"/>
                    </a:lnTo>
                    <a:lnTo>
                      <a:pt x="4607" y="1857"/>
                    </a:lnTo>
                    <a:lnTo>
                      <a:pt x="4589" y="1833"/>
                    </a:lnTo>
                    <a:lnTo>
                      <a:pt x="4567" y="1813"/>
                    </a:lnTo>
                    <a:lnTo>
                      <a:pt x="4541" y="1798"/>
                    </a:lnTo>
                    <a:lnTo>
                      <a:pt x="4512" y="1788"/>
                    </a:lnTo>
                    <a:lnTo>
                      <a:pt x="4496" y="1786"/>
                    </a:lnTo>
                    <a:lnTo>
                      <a:pt x="4480" y="1784"/>
                    </a:lnTo>
                    <a:lnTo>
                      <a:pt x="4450" y="1787"/>
                    </a:lnTo>
                    <a:lnTo>
                      <a:pt x="4421" y="1795"/>
                    </a:lnTo>
                    <a:lnTo>
                      <a:pt x="4394" y="1808"/>
                    </a:lnTo>
                    <a:lnTo>
                      <a:pt x="4370" y="1826"/>
                    </a:lnTo>
                    <a:lnTo>
                      <a:pt x="4351" y="1848"/>
                    </a:lnTo>
                    <a:lnTo>
                      <a:pt x="4336" y="1874"/>
                    </a:lnTo>
                    <a:lnTo>
                      <a:pt x="4326" y="1902"/>
                    </a:lnTo>
                    <a:lnTo>
                      <a:pt x="4323" y="1919"/>
                    </a:lnTo>
                    <a:lnTo>
                      <a:pt x="4316" y="1965"/>
                    </a:lnTo>
                    <a:lnTo>
                      <a:pt x="4285" y="2053"/>
                    </a:lnTo>
                    <a:lnTo>
                      <a:pt x="4238" y="2130"/>
                    </a:lnTo>
                    <a:lnTo>
                      <a:pt x="4179" y="2197"/>
                    </a:lnTo>
                    <a:lnTo>
                      <a:pt x="4109" y="2253"/>
                    </a:lnTo>
                    <a:lnTo>
                      <a:pt x="4029" y="2293"/>
                    </a:lnTo>
                    <a:lnTo>
                      <a:pt x="3941" y="2318"/>
                    </a:lnTo>
                    <a:lnTo>
                      <a:pt x="3850" y="2325"/>
                    </a:lnTo>
                    <a:lnTo>
                      <a:pt x="3802" y="2320"/>
                    </a:lnTo>
                    <a:lnTo>
                      <a:pt x="3756" y="2313"/>
                    </a:lnTo>
                    <a:lnTo>
                      <a:pt x="3668" y="2284"/>
                    </a:lnTo>
                    <a:lnTo>
                      <a:pt x="3590" y="2239"/>
                    </a:lnTo>
                    <a:lnTo>
                      <a:pt x="3520" y="2178"/>
                    </a:lnTo>
                    <a:lnTo>
                      <a:pt x="3490" y="2142"/>
                    </a:lnTo>
                    <a:lnTo>
                      <a:pt x="3462" y="2104"/>
                    </a:lnTo>
                    <a:lnTo>
                      <a:pt x="3422" y="2022"/>
                    </a:lnTo>
                    <a:lnTo>
                      <a:pt x="3398" y="1934"/>
                    </a:lnTo>
                    <a:lnTo>
                      <a:pt x="3392" y="1841"/>
                    </a:lnTo>
                    <a:lnTo>
                      <a:pt x="3396" y="1795"/>
                    </a:lnTo>
                    <a:lnTo>
                      <a:pt x="3470" y="1244"/>
                    </a:lnTo>
                    <a:lnTo>
                      <a:pt x="7555" y="1244"/>
                    </a:lnTo>
                    <a:lnTo>
                      <a:pt x="7555" y="8492"/>
                    </a:lnTo>
                    <a:lnTo>
                      <a:pt x="309" y="8492"/>
                    </a:lnTo>
                    <a:lnTo>
                      <a:pt x="309" y="1244"/>
                    </a:lnTo>
                    <a:close/>
                    <a:moveTo>
                      <a:pt x="3541" y="715"/>
                    </a:moveTo>
                    <a:lnTo>
                      <a:pt x="3549" y="667"/>
                    </a:lnTo>
                    <a:lnTo>
                      <a:pt x="3579" y="579"/>
                    </a:lnTo>
                    <a:lnTo>
                      <a:pt x="3625" y="502"/>
                    </a:lnTo>
                    <a:lnTo>
                      <a:pt x="3684" y="435"/>
                    </a:lnTo>
                    <a:lnTo>
                      <a:pt x="3755" y="380"/>
                    </a:lnTo>
                    <a:lnTo>
                      <a:pt x="3835" y="340"/>
                    </a:lnTo>
                    <a:lnTo>
                      <a:pt x="3923" y="315"/>
                    </a:lnTo>
                    <a:lnTo>
                      <a:pt x="4015" y="308"/>
                    </a:lnTo>
                    <a:lnTo>
                      <a:pt x="4063" y="312"/>
                    </a:lnTo>
                    <a:lnTo>
                      <a:pt x="4109" y="319"/>
                    </a:lnTo>
                    <a:lnTo>
                      <a:pt x="4196" y="348"/>
                    </a:lnTo>
                    <a:lnTo>
                      <a:pt x="4275" y="394"/>
                    </a:lnTo>
                    <a:lnTo>
                      <a:pt x="4345" y="455"/>
                    </a:lnTo>
                    <a:lnTo>
                      <a:pt x="4374" y="490"/>
                    </a:lnTo>
                    <a:lnTo>
                      <a:pt x="4401" y="529"/>
                    </a:lnTo>
                    <a:lnTo>
                      <a:pt x="4442" y="611"/>
                    </a:lnTo>
                    <a:lnTo>
                      <a:pt x="4466" y="700"/>
                    </a:lnTo>
                    <a:lnTo>
                      <a:pt x="4472" y="791"/>
                    </a:lnTo>
                    <a:lnTo>
                      <a:pt x="4467" y="837"/>
                    </a:lnTo>
                    <a:lnTo>
                      <a:pt x="4455" y="937"/>
                    </a:lnTo>
                    <a:lnTo>
                      <a:pt x="3987" y="937"/>
                    </a:lnTo>
                    <a:lnTo>
                      <a:pt x="4007" y="805"/>
                    </a:lnTo>
                    <a:lnTo>
                      <a:pt x="4009" y="789"/>
                    </a:lnTo>
                    <a:lnTo>
                      <a:pt x="4007" y="759"/>
                    </a:lnTo>
                    <a:lnTo>
                      <a:pt x="4000" y="730"/>
                    </a:lnTo>
                    <a:lnTo>
                      <a:pt x="3987" y="702"/>
                    </a:lnTo>
                    <a:lnTo>
                      <a:pt x="3970" y="679"/>
                    </a:lnTo>
                    <a:lnTo>
                      <a:pt x="3948" y="658"/>
                    </a:lnTo>
                    <a:lnTo>
                      <a:pt x="3923" y="643"/>
                    </a:lnTo>
                    <a:lnTo>
                      <a:pt x="3894" y="633"/>
                    </a:lnTo>
                    <a:lnTo>
                      <a:pt x="3878" y="629"/>
                    </a:lnTo>
                    <a:lnTo>
                      <a:pt x="3863" y="628"/>
                    </a:lnTo>
                    <a:lnTo>
                      <a:pt x="3831" y="629"/>
                    </a:lnTo>
                    <a:lnTo>
                      <a:pt x="3802" y="637"/>
                    </a:lnTo>
                    <a:lnTo>
                      <a:pt x="3776" y="650"/>
                    </a:lnTo>
                    <a:lnTo>
                      <a:pt x="3751" y="667"/>
                    </a:lnTo>
                    <a:lnTo>
                      <a:pt x="3732" y="689"/>
                    </a:lnTo>
                    <a:lnTo>
                      <a:pt x="3716" y="715"/>
                    </a:lnTo>
                    <a:lnTo>
                      <a:pt x="3705" y="744"/>
                    </a:lnTo>
                    <a:lnTo>
                      <a:pt x="3702" y="759"/>
                    </a:lnTo>
                    <a:lnTo>
                      <a:pt x="3675" y="937"/>
                    </a:lnTo>
                    <a:lnTo>
                      <a:pt x="3511" y="937"/>
                    </a:lnTo>
                    <a:lnTo>
                      <a:pt x="3541" y="715"/>
                    </a:lnTo>
                    <a:close/>
                    <a:moveTo>
                      <a:pt x="7864" y="1707"/>
                    </a:moveTo>
                    <a:lnTo>
                      <a:pt x="7864" y="937"/>
                    </a:lnTo>
                    <a:lnTo>
                      <a:pt x="4766" y="937"/>
                    </a:lnTo>
                    <a:lnTo>
                      <a:pt x="4773" y="879"/>
                    </a:lnTo>
                    <a:lnTo>
                      <a:pt x="4777" y="840"/>
                    </a:lnTo>
                    <a:lnTo>
                      <a:pt x="4781" y="762"/>
                    </a:lnTo>
                    <a:lnTo>
                      <a:pt x="4775" y="686"/>
                    </a:lnTo>
                    <a:lnTo>
                      <a:pt x="4763" y="612"/>
                    </a:lnTo>
                    <a:lnTo>
                      <a:pt x="4744" y="538"/>
                    </a:lnTo>
                    <a:lnTo>
                      <a:pt x="4716" y="467"/>
                    </a:lnTo>
                    <a:lnTo>
                      <a:pt x="4682" y="399"/>
                    </a:lnTo>
                    <a:lnTo>
                      <a:pt x="4642" y="333"/>
                    </a:lnTo>
                    <a:lnTo>
                      <a:pt x="4619" y="302"/>
                    </a:lnTo>
                    <a:lnTo>
                      <a:pt x="4595" y="272"/>
                    </a:lnTo>
                    <a:lnTo>
                      <a:pt x="4541" y="215"/>
                    </a:lnTo>
                    <a:lnTo>
                      <a:pt x="4484" y="165"/>
                    </a:lnTo>
                    <a:lnTo>
                      <a:pt x="4422" y="121"/>
                    </a:lnTo>
                    <a:lnTo>
                      <a:pt x="4356" y="83"/>
                    </a:lnTo>
                    <a:lnTo>
                      <a:pt x="4287" y="53"/>
                    </a:lnTo>
                    <a:lnTo>
                      <a:pt x="4214" y="29"/>
                    </a:lnTo>
                    <a:lnTo>
                      <a:pt x="4139" y="12"/>
                    </a:lnTo>
                    <a:lnTo>
                      <a:pt x="4101" y="6"/>
                    </a:lnTo>
                    <a:lnTo>
                      <a:pt x="4061" y="2"/>
                    </a:lnTo>
                    <a:lnTo>
                      <a:pt x="3983" y="0"/>
                    </a:lnTo>
                    <a:lnTo>
                      <a:pt x="3906" y="6"/>
                    </a:lnTo>
                    <a:lnTo>
                      <a:pt x="3832" y="20"/>
                    </a:lnTo>
                    <a:lnTo>
                      <a:pt x="3760" y="39"/>
                    </a:lnTo>
                    <a:lnTo>
                      <a:pt x="3690" y="67"/>
                    </a:lnTo>
                    <a:lnTo>
                      <a:pt x="3623" y="101"/>
                    </a:lnTo>
                    <a:lnTo>
                      <a:pt x="3561" y="140"/>
                    </a:lnTo>
                    <a:lnTo>
                      <a:pt x="3502" y="185"/>
                    </a:lnTo>
                    <a:lnTo>
                      <a:pt x="3447" y="236"/>
                    </a:lnTo>
                    <a:lnTo>
                      <a:pt x="3399" y="291"/>
                    </a:lnTo>
                    <a:lnTo>
                      <a:pt x="3355" y="353"/>
                    </a:lnTo>
                    <a:lnTo>
                      <a:pt x="3317" y="417"/>
                    </a:lnTo>
                    <a:lnTo>
                      <a:pt x="3284" y="486"/>
                    </a:lnTo>
                    <a:lnTo>
                      <a:pt x="3259" y="559"/>
                    </a:lnTo>
                    <a:lnTo>
                      <a:pt x="3242" y="634"/>
                    </a:lnTo>
                    <a:lnTo>
                      <a:pt x="3236" y="673"/>
                    </a:lnTo>
                    <a:lnTo>
                      <a:pt x="3200" y="937"/>
                    </a:lnTo>
                    <a:lnTo>
                      <a:pt x="0" y="937"/>
                    </a:lnTo>
                    <a:lnTo>
                      <a:pt x="0" y="8800"/>
                    </a:lnTo>
                    <a:lnTo>
                      <a:pt x="771" y="8800"/>
                    </a:lnTo>
                    <a:lnTo>
                      <a:pt x="771" y="9571"/>
                    </a:lnTo>
                    <a:lnTo>
                      <a:pt x="8635" y="9571"/>
                    </a:lnTo>
                    <a:lnTo>
                      <a:pt x="8635" y="1707"/>
                    </a:lnTo>
                    <a:lnTo>
                      <a:pt x="7864" y="1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Rectangle 12">
                <a:extLst>
                  <a:ext uri="{FF2B5EF4-FFF2-40B4-BE49-F238E27FC236}">
                    <a16:creationId xmlns:a16="http://schemas.microsoft.com/office/drawing/2014/main" id="{314EE40A-018A-954F-85C6-CCFDA7867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509838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highlight>
                    <a:srgbClr val="FAE225"/>
                  </a:highlight>
                </a:endParaRPr>
              </a:p>
            </p:txBody>
          </p:sp>
          <p:sp>
            <p:nvSpPr>
              <p:cNvPr id="11" name="Rectangle 13">
                <a:extLst>
                  <a:ext uri="{FF2B5EF4-FFF2-40B4-BE49-F238E27FC236}">
                    <a16:creationId xmlns:a16="http://schemas.microsoft.com/office/drawing/2014/main" id="{23D87767-691C-F440-B26B-91F626DC4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713038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highlight>
                    <a:srgbClr val="FAE225"/>
                  </a:highlight>
                </a:endParaRPr>
              </a:p>
            </p:txBody>
          </p:sp>
          <p:sp>
            <p:nvSpPr>
              <p:cNvPr id="12" name="Rectangle 14">
                <a:extLst>
                  <a:ext uri="{FF2B5EF4-FFF2-40B4-BE49-F238E27FC236}">
                    <a16:creationId xmlns:a16="http://schemas.microsoft.com/office/drawing/2014/main" id="{D33B616A-D0D5-0E42-BCF1-A824D30B6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917825"/>
                <a:ext cx="1671637" cy="80963"/>
              </a:xfrm>
              <a:prstGeom prst="rect">
                <a:avLst/>
              </a:prstGeom>
              <a:solidFill>
                <a:srgbClr val="FAE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highlight>
                    <a:srgbClr val="FAE225"/>
                  </a:highlight>
                </a:endParaRPr>
              </a:p>
            </p:txBody>
          </p:sp>
          <p:sp>
            <p:nvSpPr>
              <p:cNvPr id="13" name="Rectangle 15">
                <a:extLst>
                  <a:ext uri="{FF2B5EF4-FFF2-40B4-BE49-F238E27FC236}">
                    <a16:creationId xmlns:a16="http://schemas.microsoft.com/office/drawing/2014/main" id="{DFD4F45A-DB7F-E446-87DF-497602A68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49338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Rectangle 16">
                <a:extLst>
                  <a:ext uri="{FF2B5EF4-FFF2-40B4-BE49-F238E27FC236}">
                    <a16:creationId xmlns:a16="http://schemas.microsoft.com/office/drawing/2014/main" id="{B5364456-C16F-7242-A386-351E307F2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4125" y="3121025"/>
                <a:ext cx="82550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Rectangle 17">
                <a:extLst>
                  <a:ext uri="{FF2B5EF4-FFF2-40B4-BE49-F238E27FC236}">
                    <a16:creationId xmlns:a16="http://schemas.microsoft.com/office/drawing/2014/main" id="{59AEC3BF-F32F-E341-9555-3ADC1B3CA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57325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highlight>
                    <a:srgbClr val="FAE225"/>
                  </a:highlight>
                </a:endParaRP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F7B543-8819-BD43-A987-C711BD56F472}"/>
              </a:ext>
            </a:extLst>
          </p:cNvPr>
          <p:cNvGrpSpPr/>
          <p:nvPr/>
        </p:nvGrpSpPr>
        <p:grpSpPr>
          <a:xfrm>
            <a:off x="2794944" y="3296608"/>
            <a:ext cx="612514" cy="612514"/>
            <a:chOff x="-2139950" y="4700588"/>
            <a:chExt cx="3159125" cy="3159125"/>
          </a:xfrm>
        </p:grpSpPr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0FCC5196-A141-ED4A-B1F2-6F3D8559F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73175" y="5668963"/>
              <a:ext cx="2038350" cy="815975"/>
            </a:xfrm>
            <a:prstGeom prst="rect">
              <a:avLst/>
            </a:prstGeom>
            <a:solidFill>
              <a:srgbClr val="FAE22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highlight>
                  <a:srgbClr val="FAE225"/>
                </a:highlight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99666D7-CEC7-9D4D-8576-B3F8547EC382}"/>
                </a:ext>
              </a:extLst>
            </p:cNvPr>
            <p:cNvGrpSpPr/>
            <p:nvPr/>
          </p:nvGrpSpPr>
          <p:grpSpPr>
            <a:xfrm>
              <a:off x="-2139950" y="4700588"/>
              <a:ext cx="3159125" cy="3159125"/>
              <a:chOff x="-2139950" y="4700588"/>
              <a:chExt cx="3159125" cy="3159125"/>
            </a:xfrm>
            <a:solidFill>
              <a:srgbClr val="4C4741"/>
            </a:solidFill>
          </p:grpSpPr>
          <p:sp>
            <p:nvSpPr>
              <p:cNvPr id="25" name="Freeform 22">
                <a:extLst>
                  <a:ext uri="{FF2B5EF4-FFF2-40B4-BE49-F238E27FC236}">
                    <a16:creationId xmlns:a16="http://schemas.microsoft.com/office/drawing/2014/main" id="{49202E49-5750-684A-A77F-C76A999253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139950" y="4700588"/>
                <a:ext cx="3159125" cy="3159125"/>
              </a:xfrm>
              <a:custGeom>
                <a:avLst/>
                <a:gdLst>
                  <a:gd name="T0" fmla="*/ 9621 w 9951"/>
                  <a:gd name="T1" fmla="*/ 8950 h 9951"/>
                  <a:gd name="T2" fmla="*/ 9550 w 9951"/>
                  <a:gd name="T3" fmla="*/ 9175 h 9951"/>
                  <a:gd name="T4" fmla="*/ 9422 w 9951"/>
                  <a:gd name="T5" fmla="*/ 9367 h 9951"/>
                  <a:gd name="T6" fmla="*/ 9243 w 9951"/>
                  <a:gd name="T7" fmla="*/ 9514 h 9951"/>
                  <a:gd name="T8" fmla="*/ 9028 w 9951"/>
                  <a:gd name="T9" fmla="*/ 9605 h 9951"/>
                  <a:gd name="T10" fmla="*/ 8827 w 9951"/>
                  <a:gd name="T11" fmla="*/ 9630 h 9951"/>
                  <a:gd name="T12" fmla="*/ 2017 w 9951"/>
                  <a:gd name="T13" fmla="*/ 9507 h 9951"/>
                  <a:gd name="T14" fmla="*/ 2178 w 9951"/>
                  <a:gd name="T15" fmla="*/ 9218 h 9951"/>
                  <a:gd name="T16" fmla="*/ 2246 w 9951"/>
                  <a:gd name="T17" fmla="*/ 8886 h 9951"/>
                  <a:gd name="T18" fmla="*/ 9630 w 9951"/>
                  <a:gd name="T19" fmla="*/ 321 h 9951"/>
                  <a:gd name="T20" fmla="*/ 1082 w 9951"/>
                  <a:gd name="T21" fmla="*/ 9629 h 9951"/>
                  <a:gd name="T22" fmla="*/ 847 w 9951"/>
                  <a:gd name="T23" fmla="*/ 9582 h 9951"/>
                  <a:gd name="T24" fmla="*/ 644 w 9951"/>
                  <a:gd name="T25" fmla="*/ 9471 h 9951"/>
                  <a:gd name="T26" fmla="*/ 480 w 9951"/>
                  <a:gd name="T27" fmla="*/ 9307 h 9951"/>
                  <a:gd name="T28" fmla="*/ 370 w 9951"/>
                  <a:gd name="T29" fmla="*/ 9103 h 9951"/>
                  <a:gd name="T30" fmla="*/ 321 w 9951"/>
                  <a:gd name="T31" fmla="*/ 8869 h 9951"/>
                  <a:gd name="T32" fmla="*/ 323 w 9951"/>
                  <a:gd name="T33" fmla="*/ 1412 h 9951"/>
                  <a:gd name="T34" fmla="*/ 394 w 9951"/>
                  <a:gd name="T35" fmla="*/ 1240 h 9951"/>
                  <a:gd name="T36" fmla="*/ 546 w 9951"/>
                  <a:gd name="T37" fmla="*/ 1138 h 9951"/>
                  <a:gd name="T38" fmla="*/ 675 w 9951"/>
                  <a:gd name="T39" fmla="*/ 1124 h 9951"/>
                  <a:gd name="T40" fmla="*/ 846 w 9951"/>
                  <a:gd name="T41" fmla="*/ 1197 h 9951"/>
                  <a:gd name="T42" fmla="*/ 949 w 9951"/>
                  <a:gd name="T43" fmla="*/ 1349 h 9951"/>
                  <a:gd name="T44" fmla="*/ 963 w 9951"/>
                  <a:gd name="T45" fmla="*/ 8988 h 9951"/>
                  <a:gd name="T46" fmla="*/ 1283 w 9951"/>
                  <a:gd name="T47" fmla="*/ 1401 h 9951"/>
                  <a:gd name="T48" fmla="*/ 1215 w 9951"/>
                  <a:gd name="T49" fmla="*/ 1159 h 9951"/>
                  <a:gd name="T50" fmla="*/ 1926 w 9951"/>
                  <a:gd name="T51" fmla="*/ 8827 h 9951"/>
                  <a:gd name="T52" fmla="*/ 1901 w 9951"/>
                  <a:gd name="T53" fmla="*/ 9028 h 9951"/>
                  <a:gd name="T54" fmla="*/ 1810 w 9951"/>
                  <a:gd name="T55" fmla="*/ 9243 h 9951"/>
                  <a:gd name="T56" fmla="*/ 1664 w 9951"/>
                  <a:gd name="T57" fmla="*/ 9422 h 9951"/>
                  <a:gd name="T58" fmla="*/ 1471 w 9951"/>
                  <a:gd name="T59" fmla="*/ 9550 h 9951"/>
                  <a:gd name="T60" fmla="*/ 1246 w 9951"/>
                  <a:gd name="T61" fmla="*/ 9621 h 9951"/>
                  <a:gd name="T62" fmla="*/ 1926 w 9951"/>
                  <a:gd name="T63" fmla="*/ 0 h 9951"/>
                  <a:gd name="T64" fmla="*/ 609 w 9951"/>
                  <a:gd name="T65" fmla="*/ 803 h 9951"/>
                  <a:gd name="T66" fmla="*/ 421 w 9951"/>
                  <a:gd name="T67" fmla="*/ 841 h 9951"/>
                  <a:gd name="T68" fmla="*/ 258 w 9951"/>
                  <a:gd name="T69" fmla="*/ 930 h 9951"/>
                  <a:gd name="T70" fmla="*/ 128 w 9951"/>
                  <a:gd name="T71" fmla="*/ 1060 h 9951"/>
                  <a:gd name="T72" fmla="*/ 39 w 9951"/>
                  <a:gd name="T73" fmla="*/ 1224 h 9951"/>
                  <a:gd name="T74" fmla="*/ 0 w 9951"/>
                  <a:gd name="T75" fmla="*/ 1412 h 9951"/>
                  <a:gd name="T76" fmla="*/ 1 w 9951"/>
                  <a:gd name="T77" fmla="*/ 8885 h 9951"/>
                  <a:gd name="T78" fmla="*/ 67 w 9951"/>
                  <a:gd name="T79" fmla="*/ 9213 h 9951"/>
                  <a:gd name="T80" fmla="*/ 223 w 9951"/>
                  <a:gd name="T81" fmla="*/ 9500 h 9951"/>
                  <a:gd name="T82" fmla="*/ 451 w 9951"/>
                  <a:gd name="T83" fmla="*/ 9727 h 9951"/>
                  <a:gd name="T84" fmla="*/ 738 w 9951"/>
                  <a:gd name="T85" fmla="*/ 9883 h 9951"/>
                  <a:gd name="T86" fmla="*/ 1065 w 9951"/>
                  <a:gd name="T87" fmla="*/ 9950 h 9951"/>
                  <a:gd name="T88" fmla="*/ 8885 w 9951"/>
                  <a:gd name="T89" fmla="*/ 9950 h 9951"/>
                  <a:gd name="T90" fmla="*/ 9213 w 9951"/>
                  <a:gd name="T91" fmla="*/ 9883 h 9951"/>
                  <a:gd name="T92" fmla="*/ 9500 w 9951"/>
                  <a:gd name="T93" fmla="*/ 9727 h 9951"/>
                  <a:gd name="T94" fmla="*/ 9727 w 9951"/>
                  <a:gd name="T95" fmla="*/ 9500 h 9951"/>
                  <a:gd name="T96" fmla="*/ 9883 w 9951"/>
                  <a:gd name="T97" fmla="*/ 9213 h 9951"/>
                  <a:gd name="T98" fmla="*/ 9950 w 9951"/>
                  <a:gd name="T99" fmla="*/ 8885 h 9951"/>
                  <a:gd name="T100" fmla="*/ 1926 w 9951"/>
                  <a:gd name="T101" fmla="*/ 0 h 9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951" h="9951">
                    <a:moveTo>
                      <a:pt x="9630" y="8827"/>
                    </a:moveTo>
                    <a:lnTo>
                      <a:pt x="9629" y="8869"/>
                    </a:lnTo>
                    <a:lnTo>
                      <a:pt x="9621" y="8950"/>
                    </a:lnTo>
                    <a:lnTo>
                      <a:pt x="9605" y="9028"/>
                    </a:lnTo>
                    <a:lnTo>
                      <a:pt x="9582" y="9103"/>
                    </a:lnTo>
                    <a:lnTo>
                      <a:pt x="9550" y="9175"/>
                    </a:lnTo>
                    <a:lnTo>
                      <a:pt x="9514" y="9243"/>
                    </a:lnTo>
                    <a:lnTo>
                      <a:pt x="9471" y="9307"/>
                    </a:lnTo>
                    <a:lnTo>
                      <a:pt x="9422" y="9367"/>
                    </a:lnTo>
                    <a:lnTo>
                      <a:pt x="9367" y="9422"/>
                    </a:lnTo>
                    <a:lnTo>
                      <a:pt x="9307" y="9471"/>
                    </a:lnTo>
                    <a:lnTo>
                      <a:pt x="9243" y="9514"/>
                    </a:lnTo>
                    <a:lnTo>
                      <a:pt x="9175" y="9550"/>
                    </a:lnTo>
                    <a:lnTo>
                      <a:pt x="9103" y="9582"/>
                    </a:lnTo>
                    <a:lnTo>
                      <a:pt x="9028" y="9605"/>
                    </a:lnTo>
                    <a:lnTo>
                      <a:pt x="8950" y="9621"/>
                    </a:lnTo>
                    <a:lnTo>
                      <a:pt x="8869" y="9629"/>
                    </a:lnTo>
                    <a:lnTo>
                      <a:pt x="8827" y="9630"/>
                    </a:lnTo>
                    <a:lnTo>
                      <a:pt x="1909" y="9630"/>
                    </a:lnTo>
                    <a:lnTo>
                      <a:pt x="1948" y="9591"/>
                    </a:lnTo>
                    <a:lnTo>
                      <a:pt x="2017" y="9507"/>
                    </a:lnTo>
                    <a:lnTo>
                      <a:pt x="2080" y="9417"/>
                    </a:lnTo>
                    <a:lnTo>
                      <a:pt x="2133" y="9320"/>
                    </a:lnTo>
                    <a:lnTo>
                      <a:pt x="2178" y="9218"/>
                    </a:lnTo>
                    <a:lnTo>
                      <a:pt x="2211" y="9112"/>
                    </a:lnTo>
                    <a:lnTo>
                      <a:pt x="2234" y="9000"/>
                    </a:lnTo>
                    <a:lnTo>
                      <a:pt x="2246" y="8886"/>
                    </a:lnTo>
                    <a:lnTo>
                      <a:pt x="2247" y="8827"/>
                    </a:lnTo>
                    <a:lnTo>
                      <a:pt x="2247" y="321"/>
                    </a:lnTo>
                    <a:lnTo>
                      <a:pt x="9630" y="321"/>
                    </a:lnTo>
                    <a:lnTo>
                      <a:pt x="9630" y="8827"/>
                    </a:lnTo>
                    <a:close/>
                    <a:moveTo>
                      <a:pt x="1123" y="9630"/>
                    </a:moveTo>
                    <a:lnTo>
                      <a:pt x="1082" y="9629"/>
                    </a:lnTo>
                    <a:lnTo>
                      <a:pt x="1002" y="9621"/>
                    </a:lnTo>
                    <a:lnTo>
                      <a:pt x="923" y="9605"/>
                    </a:lnTo>
                    <a:lnTo>
                      <a:pt x="847" y="9582"/>
                    </a:lnTo>
                    <a:lnTo>
                      <a:pt x="775" y="9550"/>
                    </a:lnTo>
                    <a:lnTo>
                      <a:pt x="708" y="9514"/>
                    </a:lnTo>
                    <a:lnTo>
                      <a:pt x="644" y="9471"/>
                    </a:lnTo>
                    <a:lnTo>
                      <a:pt x="584" y="9422"/>
                    </a:lnTo>
                    <a:lnTo>
                      <a:pt x="530" y="9367"/>
                    </a:lnTo>
                    <a:lnTo>
                      <a:pt x="480" y="9307"/>
                    </a:lnTo>
                    <a:lnTo>
                      <a:pt x="437" y="9243"/>
                    </a:lnTo>
                    <a:lnTo>
                      <a:pt x="400" y="9175"/>
                    </a:lnTo>
                    <a:lnTo>
                      <a:pt x="370" y="9103"/>
                    </a:lnTo>
                    <a:lnTo>
                      <a:pt x="345" y="9028"/>
                    </a:lnTo>
                    <a:lnTo>
                      <a:pt x="330" y="8950"/>
                    </a:lnTo>
                    <a:lnTo>
                      <a:pt x="321" y="8869"/>
                    </a:lnTo>
                    <a:lnTo>
                      <a:pt x="321" y="8827"/>
                    </a:lnTo>
                    <a:lnTo>
                      <a:pt x="321" y="1444"/>
                    </a:lnTo>
                    <a:lnTo>
                      <a:pt x="323" y="1412"/>
                    </a:lnTo>
                    <a:lnTo>
                      <a:pt x="335" y="1349"/>
                    </a:lnTo>
                    <a:lnTo>
                      <a:pt x="360" y="1292"/>
                    </a:lnTo>
                    <a:lnTo>
                      <a:pt x="394" y="1240"/>
                    </a:lnTo>
                    <a:lnTo>
                      <a:pt x="438" y="1197"/>
                    </a:lnTo>
                    <a:lnTo>
                      <a:pt x="489" y="1162"/>
                    </a:lnTo>
                    <a:lnTo>
                      <a:pt x="546" y="1138"/>
                    </a:lnTo>
                    <a:lnTo>
                      <a:pt x="609" y="1124"/>
                    </a:lnTo>
                    <a:lnTo>
                      <a:pt x="642" y="1123"/>
                    </a:lnTo>
                    <a:lnTo>
                      <a:pt x="675" y="1124"/>
                    </a:lnTo>
                    <a:lnTo>
                      <a:pt x="738" y="1138"/>
                    </a:lnTo>
                    <a:lnTo>
                      <a:pt x="796" y="1162"/>
                    </a:lnTo>
                    <a:lnTo>
                      <a:pt x="846" y="1197"/>
                    </a:lnTo>
                    <a:lnTo>
                      <a:pt x="890" y="1240"/>
                    </a:lnTo>
                    <a:lnTo>
                      <a:pt x="924" y="1292"/>
                    </a:lnTo>
                    <a:lnTo>
                      <a:pt x="949" y="1349"/>
                    </a:lnTo>
                    <a:lnTo>
                      <a:pt x="962" y="1412"/>
                    </a:lnTo>
                    <a:lnTo>
                      <a:pt x="963" y="1444"/>
                    </a:lnTo>
                    <a:lnTo>
                      <a:pt x="963" y="8988"/>
                    </a:lnTo>
                    <a:lnTo>
                      <a:pt x="1284" y="8988"/>
                    </a:lnTo>
                    <a:lnTo>
                      <a:pt x="1284" y="1444"/>
                    </a:lnTo>
                    <a:lnTo>
                      <a:pt x="1283" y="1401"/>
                    </a:lnTo>
                    <a:lnTo>
                      <a:pt x="1271" y="1316"/>
                    </a:lnTo>
                    <a:lnTo>
                      <a:pt x="1247" y="1235"/>
                    </a:lnTo>
                    <a:lnTo>
                      <a:pt x="1215" y="1159"/>
                    </a:lnTo>
                    <a:lnTo>
                      <a:pt x="1195" y="1123"/>
                    </a:lnTo>
                    <a:lnTo>
                      <a:pt x="1926" y="1123"/>
                    </a:lnTo>
                    <a:lnTo>
                      <a:pt x="1926" y="8827"/>
                    </a:lnTo>
                    <a:lnTo>
                      <a:pt x="1925" y="8869"/>
                    </a:lnTo>
                    <a:lnTo>
                      <a:pt x="1918" y="8950"/>
                    </a:lnTo>
                    <a:lnTo>
                      <a:pt x="1901" y="9028"/>
                    </a:lnTo>
                    <a:lnTo>
                      <a:pt x="1878" y="9103"/>
                    </a:lnTo>
                    <a:lnTo>
                      <a:pt x="1847" y="9175"/>
                    </a:lnTo>
                    <a:lnTo>
                      <a:pt x="1810" y="9243"/>
                    </a:lnTo>
                    <a:lnTo>
                      <a:pt x="1767" y="9307"/>
                    </a:lnTo>
                    <a:lnTo>
                      <a:pt x="1718" y="9367"/>
                    </a:lnTo>
                    <a:lnTo>
                      <a:pt x="1664" y="9422"/>
                    </a:lnTo>
                    <a:lnTo>
                      <a:pt x="1603" y="9471"/>
                    </a:lnTo>
                    <a:lnTo>
                      <a:pt x="1540" y="9514"/>
                    </a:lnTo>
                    <a:lnTo>
                      <a:pt x="1471" y="9550"/>
                    </a:lnTo>
                    <a:lnTo>
                      <a:pt x="1399" y="9582"/>
                    </a:lnTo>
                    <a:lnTo>
                      <a:pt x="1324" y="9605"/>
                    </a:lnTo>
                    <a:lnTo>
                      <a:pt x="1246" y="9621"/>
                    </a:lnTo>
                    <a:lnTo>
                      <a:pt x="1165" y="9629"/>
                    </a:lnTo>
                    <a:lnTo>
                      <a:pt x="1123" y="9630"/>
                    </a:lnTo>
                    <a:close/>
                    <a:moveTo>
                      <a:pt x="1926" y="0"/>
                    </a:moveTo>
                    <a:lnTo>
                      <a:pt x="1926" y="803"/>
                    </a:lnTo>
                    <a:lnTo>
                      <a:pt x="642" y="803"/>
                    </a:lnTo>
                    <a:lnTo>
                      <a:pt x="609" y="803"/>
                    </a:lnTo>
                    <a:lnTo>
                      <a:pt x="544" y="810"/>
                    </a:lnTo>
                    <a:lnTo>
                      <a:pt x="481" y="822"/>
                    </a:lnTo>
                    <a:lnTo>
                      <a:pt x="421" y="841"/>
                    </a:lnTo>
                    <a:lnTo>
                      <a:pt x="364" y="865"/>
                    </a:lnTo>
                    <a:lnTo>
                      <a:pt x="309" y="896"/>
                    </a:lnTo>
                    <a:lnTo>
                      <a:pt x="258" y="930"/>
                    </a:lnTo>
                    <a:lnTo>
                      <a:pt x="211" y="969"/>
                    </a:lnTo>
                    <a:lnTo>
                      <a:pt x="167" y="1012"/>
                    </a:lnTo>
                    <a:lnTo>
                      <a:pt x="128" y="1060"/>
                    </a:lnTo>
                    <a:lnTo>
                      <a:pt x="93" y="1112"/>
                    </a:lnTo>
                    <a:lnTo>
                      <a:pt x="63" y="1166"/>
                    </a:lnTo>
                    <a:lnTo>
                      <a:pt x="39" y="1224"/>
                    </a:lnTo>
                    <a:lnTo>
                      <a:pt x="20" y="1284"/>
                    </a:lnTo>
                    <a:lnTo>
                      <a:pt x="7" y="1347"/>
                    </a:lnTo>
                    <a:lnTo>
                      <a:pt x="0" y="1412"/>
                    </a:lnTo>
                    <a:lnTo>
                      <a:pt x="0" y="1444"/>
                    </a:lnTo>
                    <a:lnTo>
                      <a:pt x="0" y="8827"/>
                    </a:lnTo>
                    <a:lnTo>
                      <a:pt x="1" y="8885"/>
                    </a:lnTo>
                    <a:lnTo>
                      <a:pt x="12" y="8998"/>
                    </a:lnTo>
                    <a:lnTo>
                      <a:pt x="35" y="9107"/>
                    </a:lnTo>
                    <a:lnTo>
                      <a:pt x="67" y="9213"/>
                    </a:lnTo>
                    <a:lnTo>
                      <a:pt x="111" y="9314"/>
                    </a:lnTo>
                    <a:lnTo>
                      <a:pt x="163" y="9410"/>
                    </a:lnTo>
                    <a:lnTo>
                      <a:pt x="223" y="9500"/>
                    </a:lnTo>
                    <a:lnTo>
                      <a:pt x="293" y="9583"/>
                    </a:lnTo>
                    <a:lnTo>
                      <a:pt x="368" y="9659"/>
                    </a:lnTo>
                    <a:lnTo>
                      <a:pt x="451" y="9727"/>
                    </a:lnTo>
                    <a:lnTo>
                      <a:pt x="542" y="9789"/>
                    </a:lnTo>
                    <a:lnTo>
                      <a:pt x="637" y="9840"/>
                    </a:lnTo>
                    <a:lnTo>
                      <a:pt x="738" y="9883"/>
                    </a:lnTo>
                    <a:lnTo>
                      <a:pt x="843" y="9916"/>
                    </a:lnTo>
                    <a:lnTo>
                      <a:pt x="952" y="9938"/>
                    </a:lnTo>
                    <a:lnTo>
                      <a:pt x="1065" y="9950"/>
                    </a:lnTo>
                    <a:lnTo>
                      <a:pt x="1123" y="9951"/>
                    </a:lnTo>
                    <a:lnTo>
                      <a:pt x="8827" y="9951"/>
                    </a:lnTo>
                    <a:lnTo>
                      <a:pt x="8885" y="9950"/>
                    </a:lnTo>
                    <a:lnTo>
                      <a:pt x="8998" y="9938"/>
                    </a:lnTo>
                    <a:lnTo>
                      <a:pt x="9107" y="9916"/>
                    </a:lnTo>
                    <a:lnTo>
                      <a:pt x="9213" y="9883"/>
                    </a:lnTo>
                    <a:lnTo>
                      <a:pt x="9314" y="9840"/>
                    </a:lnTo>
                    <a:lnTo>
                      <a:pt x="9410" y="9789"/>
                    </a:lnTo>
                    <a:lnTo>
                      <a:pt x="9500" y="9727"/>
                    </a:lnTo>
                    <a:lnTo>
                      <a:pt x="9583" y="9659"/>
                    </a:lnTo>
                    <a:lnTo>
                      <a:pt x="9659" y="9583"/>
                    </a:lnTo>
                    <a:lnTo>
                      <a:pt x="9727" y="9500"/>
                    </a:lnTo>
                    <a:lnTo>
                      <a:pt x="9789" y="9410"/>
                    </a:lnTo>
                    <a:lnTo>
                      <a:pt x="9840" y="9314"/>
                    </a:lnTo>
                    <a:lnTo>
                      <a:pt x="9883" y="9213"/>
                    </a:lnTo>
                    <a:lnTo>
                      <a:pt x="9916" y="9107"/>
                    </a:lnTo>
                    <a:lnTo>
                      <a:pt x="9938" y="8998"/>
                    </a:lnTo>
                    <a:lnTo>
                      <a:pt x="9950" y="8885"/>
                    </a:lnTo>
                    <a:lnTo>
                      <a:pt x="9951" y="8827"/>
                    </a:lnTo>
                    <a:lnTo>
                      <a:pt x="9951" y="0"/>
                    </a:lnTo>
                    <a:lnTo>
                      <a:pt x="19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3">
                <a:extLst>
                  <a:ext uri="{FF2B5EF4-FFF2-40B4-BE49-F238E27FC236}">
                    <a16:creationId xmlns:a16="http://schemas.microsoft.com/office/drawing/2014/main" id="{1C4EDA72-A779-0D41-8978-57D368DDE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73175" y="4903788"/>
                <a:ext cx="406400" cy="612775"/>
              </a:xfrm>
              <a:custGeom>
                <a:avLst/>
                <a:gdLst>
                  <a:gd name="T0" fmla="*/ 320 w 1283"/>
                  <a:gd name="T1" fmla="*/ 593 h 1926"/>
                  <a:gd name="T2" fmla="*/ 853 w 1283"/>
                  <a:gd name="T3" fmla="*/ 1926 h 1926"/>
                  <a:gd name="T4" fmla="*/ 1283 w 1283"/>
                  <a:gd name="T5" fmla="*/ 1926 h 1926"/>
                  <a:gd name="T6" fmla="*/ 1283 w 1283"/>
                  <a:gd name="T7" fmla="*/ 0 h 1926"/>
                  <a:gd name="T8" fmla="*/ 963 w 1283"/>
                  <a:gd name="T9" fmla="*/ 0 h 1926"/>
                  <a:gd name="T10" fmla="*/ 963 w 1283"/>
                  <a:gd name="T11" fmla="*/ 1333 h 1926"/>
                  <a:gd name="T12" fmla="*/ 430 w 1283"/>
                  <a:gd name="T13" fmla="*/ 0 h 1926"/>
                  <a:gd name="T14" fmla="*/ 0 w 1283"/>
                  <a:gd name="T15" fmla="*/ 0 h 1926"/>
                  <a:gd name="T16" fmla="*/ 0 w 1283"/>
                  <a:gd name="T17" fmla="*/ 1926 h 1926"/>
                  <a:gd name="T18" fmla="*/ 320 w 1283"/>
                  <a:gd name="T19" fmla="*/ 1926 h 1926"/>
                  <a:gd name="T20" fmla="*/ 320 w 1283"/>
                  <a:gd name="T21" fmla="*/ 593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3" h="1926">
                    <a:moveTo>
                      <a:pt x="320" y="593"/>
                    </a:moveTo>
                    <a:lnTo>
                      <a:pt x="853" y="1926"/>
                    </a:lnTo>
                    <a:lnTo>
                      <a:pt x="1283" y="1926"/>
                    </a:lnTo>
                    <a:lnTo>
                      <a:pt x="1283" y="0"/>
                    </a:lnTo>
                    <a:lnTo>
                      <a:pt x="963" y="0"/>
                    </a:lnTo>
                    <a:lnTo>
                      <a:pt x="963" y="1333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320" y="1926"/>
                    </a:lnTo>
                    <a:lnTo>
                      <a:pt x="320" y="5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4">
                <a:extLst>
                  <a:ext uri="{FF2B5EF4-FFF2-40B4-BE49-F238E27FC236}">
                    <a16:creationId xmlns:a16="http://schemas.microsoft.com/office/drawing/2014/main" id="{B88F14E6-6F67-0E40-B057-1287C6E0E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3588" y="4903788"/>
                <a:ext cx="355600" cy="612775"/>
              </a:xfrm>
              <a:custGeom>
                <a:avLst/>
                <a:gdLst>
                  <a:gd name="T0" fmla="*/ 1123 w 1123"/>
                  <a:gd name="T1" fmla="*/ 1605 h 1926"/>
                  <a:gd name="T2" fmla="*/ 322 w 1123"/>
                  <a:gd name="T3" fmla="*/ 1605 h 1926"/>
                  <a:gd name="T4" fmla="*/ 322 w 1123"/>
                  <a:gd name="T5" fmla="*/ 1124 h 1926"/>
                  <a:gd name="T6" fmla="*/ 1123 w 1123"/>
                  <a:gd name="T7" fmla="*/ 1124 h 1926"/>
                  <a:gd name="T8" fmla="*/ 1123 w 1123"/>
                  <a:gd name="T9" fmla="*/ 802 h 1926"/>
                  <a:gd name="T10" fmla="*/ 322 w 1123"/>
                  <a:gd name="T11" fmla="*/ 802 h 1926"/>
                  <a:gd name="T12" fmla="*/ 322 w 1123"/>
                  <a:gd name="T13" fmla="*/ 321 h 1926"/>
                  <a:gd name="T14" fmla="*/ 1123 w 1123"/>
                  <a:gd name="T15" fmla="*/ 321 h 1926"/>
                  <a:gd name="T16" fmla="*/ 1123 w 1123"/>
                  <a:gd name="T17" fmla="*/ 0 h 1926"/>
                  <a:gd name="T18" fmla="*/ 0 w 1123"/>
                  <a:gd name="T19" fmla="*/ 0 h 1926"/>
                  <a:gd name="T20" fmla="*/ 0 w 1123"/>
                  <a:gd name="T21" fmla="*/ 1926 h 1926"/>
                  <a:gd name="T22" fmla="*/ 1123 w 1123"/>
                  <a:gd name="T23" fmla="*/ 1926 h 1926"/>
                  <a:gd name="T24" fmla="*/ 1123 w 1123"/>
                  <a:gd name="T25" fmla="*/ 1605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23" h="1926">
                    <a:moveTo>
                      <a:pt x="1123" y="1605"/>
                    </a:moveTo>
                    <a:lnTo>
                      <a:pt x="322" y="1605"/>
                    </a:lnTo>
                    <a:lnTo>
                      <a:pt x="322" y="1124"/>
                    </a:lnTo>
                    <a:lnTo>
                      <a:pt x="1123" y="1124"/>
                    </a:lnTo>
                    <a:lnTo>
                      <a:pt x="1123" y="802"/>
                    </a:lnTo>
                    <a:lnTo>
                      <a:pt x="322" y="802"/>
                    </a:lnTo>
                    <a:lnTo>
                      <a:pt x="322" y="321"/>
                    </a:lnTo>
                    <a:lnTo>
                      <a:pt x="1123" y="321"/>
                    </a:lnTo>
                    <a:lnTo>
                      <a:pt x="1123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1123" y="1926"/>
                    </a:lnTo>
                    <a:lnTo>
                      <a:pt x="1123" y="16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5">
                <a:extLst>
                  <a:ext uri="{FF2B5EF4-FFF2-40B4-BE49-F238E27FC236}">
                    <a16:creationId xmlns:a16="http://schemas.microsoft.com/office/drawing/2014/main" id="{A2B6533D-7995-E846-81F1-D31B4421CC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4800" y="4903788"/>
                <a:ext cx="508000" cy="612775"/>
              </a:xfrm>
              <a:custGeom>
                <a:avLst/>
                <a:gdLst>
                  <a:gd name="T0" fmla="*/ 803 w 1604"/>
                  <a:gd name="T1" fmla="*/ 1049 h 1926"/>
                  <a:gd name="T2" fmla="*/ 1178 w 1604"/>
                  <a:gd name="T3" fmla="*/ 1926 h 1926"/>
                  <a:gd name="T4" fmla="*/ 1604 w 1604"/>
                  <a:gd name="T5" fmla="*/ 1926 h 1926"/>
                  <a:gd name="T6" fmla="*/ 1604 w 1604"/>
                  <a:gd name="T7" fmla="*/ 0 h 1926"/>
                  <a:gd name="T8" fmla="*/ 1284 w 1604"/>
                  <a:gd name="T9" fmla="*/ 0 h 1926"/>
                  <a:gd name="T10" fmla="*/ 1284 w 1604"/>
                  <a:gd name="T11" fmla="*/ 1357 h 1926"/>
                  <a:gd name="T12" fmla="*/ 803 w 1604"/>
                  <a:gd name="T13" fmla="*/ 234 h 1926"/>
                  <a:gd name="T14" fmla="*/ 321 w 1604"/>
                  <a:gd name="T15" fmla="*/ 1357 h 1926"/>
                  <a:gd name="T16" fmla="*/ 321 w 1604"/>
                  <a:gd name="T17" fmla="*/ 0 h 1926"/>
                  <a:gd name="T18" fmla="*/ 0 w 1604"/>
                  <a:gd name="T19" fmla="*/ 0 h 1926"/>
                  <a:gd name="T20" fmla="*/ 0 w 1604"/>
                  <a:gd name="T21" fmla="*/ 1926 h 1926"/>
                  <a:gd name="T22" fmla="*/ 427 w 1604"/>
                  <a:gd name="T23" fmla="*/ 1926 h 1926"/>
                  <a:gd name="T24" fmla="*/ 803 w 1604"/>
                  <a:gd name="T25" fmla="*/ 1049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4" h="1926">
                    <a:moveTo>
                      <a:pt x="803" y="1049"/>
                    </a:moveTo>
                    <a:lnTo>
                      <a:pt x="1178" y="1926"/>
                    </a:lnTo>
                    <a:lnTo>
                      <a:pt x="1604" y="1926"/>
                    </a:lnTo>
                    <a:lnTo>
                      <a:pt x="1604" y="0"/>
                    </a:lnTo>
                    <a:lnTo>
                      <a:pt x="1284" y="0"/>
                    </a:lnTo>
                    <a:lnTo>
                      <a:pt x="1284" y="1357"/>
                    </a:lnTo>
                    <a:lnTo>
                      <a:pt x="803" y="234"/>
                    </a:lnTo>
                    <a:lnTo>
                      <a:pt x="321" y="1357"/>
                    </a:lnTo>
                    <a:lnTo>
                      <a:pt x="321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427" y="1926"/>
                    </a:lnTo>
                    <a:lnTo>
                      <a:pt x="803" y="10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6">
                <a:extLst>
                  <a:ext uri="{FF2B5EF4-FFF2-40B4-BE49-F238E27FC236}">
                    <a16:creationId xmlns:a16="http://schemas.microsoft.com/office/drawing/2014/main" id="{21134A17-2CC6-AD48-8139-476428DEDF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388" y="4903788"/>
                <a:ext cx="458788" cy="612775"/>
              </a:xfrm>
              <a:custGeom>
                <a:avLst/>
                <a:gdLst>
                  <a:gd name="T0" fmla="*/ 911 w 1444"/>
                  <a:gd name="T1" fmla="*/ 1926 h 1926"/>
                  <a:gd name="T2" fmla="*/ 1151 w 1444"/>
                  <a:gd name="T3" fmla="*/ 1859 h 1926"/>
                  <a:gd name="T4" fmla="*/ 1377 w 1444"/>
                  <a:gd name="T5" fmla="*/ 1632 h 1926"/>
                  <a:gd name="T6" fmla="*/ 1444 w 1444"/>
                  <a:gd name="T7" fmla="*/ 1394 h 1926"/>
                  <a:gd name="T8" fmla="*/ 1438 w 1444"/>
                  <a:gd name="T9" fmla="*/ 1279 h 1926"/>
                  <a:gd name="T10" fmla="*/ 1317 w 1444"/>
                  <a:gd name="T11" fmla="*/ 1007 h 1926"/>
                  <a:gd name="T12" fmla="*/ 1049 w 1444"/>
                  <a:gd name="T13" fmla="*/ 827 h 1926"/>
                  <a:gd name="T14" fmla="*/ 882 w 1444"/>
                  <a:gd name="T15" fmla="*/ 802 h 1926"/>
                  <a:gd name="T16" fmla="*/ 490 w 1444"/>
                  <a:gd name="T17" fmla="*/ 792 h 1926"/>
                  <a:gd name="T18" fmla="*/ 375 w 1444"/>
                  <a:gd name="T19" fmla="*/ 715 h 1926"/>
                  <a:gd name="T20" fmla="*/ 321 w 1444"/>
                  <a:gd name="T21" fmla="*/ 587 h 1926"/>
                  <a:gd name="T22" fmla="*/ 331 w 1444"/>
                  <a:gd name="T23" fmla="*/ 490 h 1926"/>
                  <a:gd name="T24" fmla="*/ 408 w 1444"/>
                  <a:gd name="T25" fmla="*/ 375 h 1926"/>
                  <a:gd name="T26" fmla="*/ 537 w 1444"/>
                  <a:gd name="T27" fmla="*/ 322 h 1926"/>
                  <a:gd name="T28" fmla="*/ 907 w 1444"/>
                  <a:gd name="T29" fmla="*/ 322 h 1926"/>
                  <a:gd name="T30" fmla="*/ 1036 w 1444"/>
                  <a:gd name="T31" fmla="*/ 375 h 1926"/>
                  <a:gd name="T32" fmla="*/ 1113 w 1444"/>
                  <a:gd name="T33" fmla="*/ 490 h 1926"/>
                  <a:gd name="T34" fmla="*/ 1123 w 1444"/>
                  <a:gd name="T35" fmla="*/ 642 h 1926"/>
                  <a:gd name="T36" fmla="*/ 1444 w 1444"/>
                  <a:gd name="T37" fmla="*/ 533 h 1926"/>
                  <a:gd name="T38" fmla="*/ 1377 w 1444"/>
                  <a:gd name="T39" fmla="*/ 293 h 1926"/>
                  <a:gd name="T40" fmla="*/ 1151 w 1444"/>
                  <a:gd name="T41" fmla="*/ 67 h 1926"/>
                  <a:gd name="T42" fmla="*/ 911 w 1444"/>
                  <a:gd name="T43" fmla="*/ 1 h 1926"/>
                  <a:gd name="T44" fmla="*/ 533 w 1444"/>
                  <a:gd name="T45" fmla="*/ 1 h 1926"/>
                  <a:gd name="T46" fmla="*/ 294 w 1444"/>
                  <a:gd name="T47" fmla="*/ 67 h 1926"/>
                  <a:gd name="T48" fmla="*/ 67 w 1444"/>
                  <a:gd name="T49" fmla="*/ 293 h 1926"/>
                  <a:gd name="T50" fmla="*/ 0 w 1444"/>
                  <a:gd name="T51" fmla="*/ 533 h 1926"/>
                  <a:gd name="T52" fmla="*/ 6 w 1444"/>
                  <a:gd name="T53" fmla="*/ 647 h 1926"/>
                  <a:gd name="T54" fmla="*/ 127 w 1444"/>
                  <a:gd name="T55" fmla="*/ 919 h 1926"/>
                  <a:gd name="T56" fmla="*/ 395 w 1444"/>
                  <a:gd name="T57" fmla="*/ 1099 h 1926"/>
                  <a:gd name="T58" fmla="*/ 562 w 1444"/>
                  <a:gd name="T59" fmla="*/ 1124 h 1926"/>
                  <a:gd name="T60" fmla="*/ 954 w 1444"/>
                  <a:gd name="T61" fmla="*/ 1133 h 1926"/>
                  <a:gd name="T62" fmla="*/ 1069 w 1444"/>
                  <a:gd name="T63" fmla="*/ 1211 h 1926"/>
                  <a:gd name="T64" fmla="*/ 1123 w 1444"/>
                  <a:gd name="T65" fmla="*/ 1339 h 1926"/>
                  <a:gd name="T66" fmla="*/ 1113 w 1444"/>
                  <a:gd name="T67" fmla="*/ 1436 h 1926"/>
                  <a:gd name="T68" fmla="*/ 1036 w 1444"/>
                  <a:gd name="T69" fmla="*/ 1550 h 1926"/>
                  <a:gd name="T70" fmla="*/ 907 w 1444"/>
                  <a:gd name="T71" fmla="*/ 1604 h 1926"/>
                  <a:gd name="T72" fmla="*/ 537 w 1444"/>
                  <a:gd name="T73" fmla="*/ 1604 h 1926"/>
                  <a:gd name="T74" fmla="*/ 408 w 1444"/>
                  <a:gd name="T75" fmla="*/ 1550 h 1926"/>
                  <a:gd name="T76" fmla="*/ 331 w 1444"/>
                  <a:gd name="T77" fmla="*/ 1436 h 1926"/>
                  <a:gd name="T78" fmla="*/ 321 w 1444"/>
                  <a:gd name="T79" fmla="*/ 1284 h 1926"/>
                  <a:gd name="T80" fmla="*/ 0 w 1444"/>
                  <a:gd name="T81" fmla="*/ 1394 h 1926"/>
                  <a:gd name="T82" fmla="*/ 67 w 1444"/>
                  <a:gd name="T83" fmla="*/ 1632 h 1926"/>
                  <a:gd name="T84" fmla="*/ 294 w 1444"/>
                  <a:gd name="T85" fmla="*/ 1859 h 1926"/>
                  <a:gd name="T86" fmla="*/ 533 w 1444"/>
                  <a:gd name="T87" fmla="*/ 1926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44" h="1926">
                    <a:moveTo>
                      <a:pt x="562" y="1926"/>
                    </a:moveTo>
                    <a:lnTo>
                      <a:pt x="882" y="1926"/>
                    </a:lnTo>
                    <a:lnTo>
                      <a:pt x="911" y="1926"/>
                    </a:lnTo>
                    <a:lnTo>
                      <a:pt x="968" y="1920"/>
                    </a:lnTo>
                    <a:lnTo>
                      <a:pt x="1049" y="1901"/>
                    </a:lnTo>
                    <a:lnTo>
                      <a:pt x="1151" y="1859"/>
                    </a:lnTo>
                    <a:lnTo>
                      <a:pt x="1240" y="1798"/>
                    </a:lnTo>
                    <a:lnTo>
                      <a:pt x="1317" y="1722"/>
                    </a:lnTo>
                    <a:lnTo>
                      <a:pt x="1377" y="1632"/>
                    </a:lnTo>
                    <a:lnTo>
                      <a:pt x="1420" y="1532"/>
                    </a:lnTo>
                    <a:lnTo>
                      <a:pt x="1438" y="1450"/>
                    </a:lnTo>
                    <a:lnTo>
                      <a:pt x="1444" y="1394"/>
                    </a:lnTo>
                    <a:lnTo>
                      <a:pt x="1444" y="1365"/>
                    </a:lnTo>
                    <a:lnTo>
                      <a:pt x="1444" y="1336"/>
                    </a:lnTo>
                    <a:lnTo>
                      <a:pt x="1438" y="1279"/>
                    </a:lnTo>
                    <a:lnTo>
                      <a:pt x="1420" y="1197"/>
                    </a:lnTo>
                    <a:lnTo>
                      <a:pt x="1377" y="1096"/>
                    </a:lnTo>
                    <a:lnTo>
                      <a:pt x="1317" y="1007"/>
                    </a:lnTo>
                    <a:lnTo>
                      <a:pt x="1240" y="930"/>
                    </a:lnTo>
                    <a:lnTo>
                      <a:pt x="1151" y="870"/>
                    </a:lnTo>
                    <a:lnTo>
                      <a:pt x="1049" y="827"/>
                    </a:lnTo>
                    <a:lnTo>
                      <a:pt x="968" y="808"/>
                    </a:lnTo>
                    <a:lnTo>
                      <a:pt x="911" y="802"/>
                    </a:lnTo>
                    <a:lnTo>
                      <a:pt x="882" y="802"/>
                    </a:lnTo>
                    <a:lnTo>
                      <a:pt x="562" y="802"/>
                    </a:lnTo>
                    <a:lnTo>
                      <a:pt x="537" y="801"/>
                    </a:lnTo>
                    <a:lnTo>
                      <a:pt x="490" y="792"/>
                    </a:lnTo>
                    <a:lnTo>
                      <a:pt x="446" y="774"/>
                    </a:lnTo>
                    <a:lnTo>
                      <a:pt x="408" y="748"/>
                    </a:lnTo>
                    <a:lnTo>
                      <a:pt x="375" y="715"/>
                    </a:lnTo>
                    <a:lnTo>
                      <a:pt x="350" y="676"/>
                    </a:lnTo>
                    <a:lnTo>
                      <a:pt x="331" y="634"/>
                    </a:lnTo>
                    <a:lnTo>
                      <a:pt x="321" y="587"/>
                    </a:lnTo>
                    <a:lnTo>
                      <a:pt x="321" y="562"/>
                    </a:lnTo>
                    <a:lnTo>
                      <a:pt x="321" y="536"/>
                    </a:lnTo>
                    <a:lnTo>
                      <a:pt x="331" y="490"/>
                    </a:lnTo>
                    <a:lnTo>
                      <a:pt x="350" y="447"/>
                    </a:lnTo>
                    <a:lnTo>
                      <a:pt x="375" y="409"/>
                    </a:lnTo>
                    <a:lnTo>
                      <a:pt x="408" y="375"/>
                    </a:lnTo>
                    <a:lnTo>
                      <a:pt x="446" y="350"/>
                    </a:lnTo>
                    <a:lnTo>
                      <a:pt x="490" y="332"/>
                    </a:lnTo>
                    <a:lnTo>
                      <a:pt x="537" y="322"/>
                    </a:lnTo>
                    <a:lnTo>
                      <a:pt x="562" y="321"/>
                    </a:lnTo>
                    <a:lnTo>
                      <a:pt x="882" y="321"/>
                    </a:lnTo>
                    <a:lnTo>
                      <a:pt x="907" y="322"/>
                    </a:lnTo>
                    <a:lnTo>
                      <a:pt x="954" y="332"/>
                    </a:lnTo>
                    <a:lnTo>
                      <a:pt x="998" y="350"/>
                    </a:lnTo>
                    <a:lnTo>
                      <a:pt x="1036" y="375"/>
                    </a:lnTo>
                    <a:lnTo>
                      <a:pt x="1069" y="409"/>
                    </a:lnTo>
                    <a:lnTo>
                      <a:pt x="1094" y="447"/>
                    </a:lnTo>
                    <a:lnTo>
                      <a:pt x="1113" y="490"/>
                    </a:lnTo>
                    <a:lnTo>
                      <a:pt x="1123" y="536"/>
                    </a:lnTo>
                    <a:lnTo>
                      <a:pt x="1123" y="562"/>
                    </a:lnTo>
                    <a:lnTo>
                      <a:pt x="1123" y="642"/>
                    </a:lnTo>
                    <a:lnTo>
                      <a:pt x="1444" y="642"/>
                    </a:lnTo>
                    <a:lnTo>
                      <a:pt x="1444" y="562"/>
                    </a:lnTo>
                    <a:lnTo>
                      <a:pt x="1444" y="533"/>
                    </a:lnTo>
                    <a:lnTo>
                      <a:pt x="1438" y="476"/>
                    </a:lnTo>
                    <a:lnTo>
                      <a:pt x="1420" y="394"/>
                    </a:lnTo>
                    <a:lnTo>
                      <a:pt x="1377" y="293"/>
                    </a:lnTo>
                    <a:lnTo>
                      <a:pt x="1317" y="204"/>
                    </a:lnTo>
                    <a:lnTo>
                      <a:pt x="1240" y="127"/>
                    </a:lnTo>
                    <a:lnTo>
                      <a:pt x="1151" y="67"/>
                    </a:lnTo>
                    <a:lnTo>
                      <a:pt x="1049" y="25"/>
                    </a:lnTo>
                    <a:lnTo>
                      <a:pt x="968" y="7"/>
                    </a:lnTo>
                    <a:lnTo>
                      <a:pt x="911" y="1"/>
                    </a:lnTo>
                    <a:lnTo>
                      <a:pt x="882" y="0"/>
                    </a:lnTo>
                    <a:lnTo>
                      <a:pt x="562" y="0"/>
                    </a:lnTo>
                    <a:lnTo>
                      <a:pt x="533" y="1"/>
                    </a:lnTo>
                    <a:lnTo>
                      <a:pt x="477" y="7"/>
                    </a:lnTo>
                    <a:lnTo>
                      <a:pt x="395" y="25"/>
                    </a:lnTo>
                    <a:lnTo>
                      <a:pt x="294" y="67"/>
                    </a:lnTo>
                    <a:lnTo>
                      <a:pt x="204" y="127"/>
                    </a:lnTo>
                    <a:lnTo>
                      <a:pt x="127" y="204"/>
                    </a:lnTo>
                    <a:lnTo>
                      <a:pt x="67" y="293"/>
                    </a:lnTo>
                    <a:lnTo>
                      <a:pt x="24" y="394"/>
                    </a:lnTo>
                    <a:lnTo>
                      <a:pt x="6" y="476"/>
                    </a:lnTo>
                    <a:lnTo>
                      <a:pt x="0" y="533"/>
                    </a:lnTo>
                    <a:lnTo>
                      <a:pt x="0" y="562"/>
                    </a:lnTo>
                    <a:lnTo>
                      <a:pt x="0" y="591"/>
                    </a:lnTo>
                    <a:lnTo>
                      <a:pt x="6" y="647"/>
                    </a:lnTo>
                    <a:lnTo>
                      <a:pt x="24" y="729"/>
                    </a:lnTo>
                    <a:lnTo>
                      <a:pt x="67" y="830"/>
                    </a:lnTo>
                    <a:lnTo>
                      <a:pt x="127" y="919"/>
                    </a:lnTo>
                    <a:lnTo>
                      <a:pt x="204" y="996"/>
                    </a:lnTo>
                    <a:lnTo>
                      <a:pt x="294" y="1056"/>
                    </a:lnTo>
                    <a:lnTo>
                      <a:pt x="395" y="1099"/>
                    </a:lnTo>
                    <a:lnTo>
                      <a:pt x="477" y="1117"/>
                    </a:lnTo>
                    <a:lnTo>
                      <a:pt x="533" y="1123"/>
                    </a:lnTo>
                    <a:lnTo>
                      <a:pt x="562" y="1124"/>
                    </a:lnTo>
                    <a:lnTo>
                      <a:pt x="882" y="1124"/>
                    </a:lnTo>
                    <a:lnTo>
                      <a:pt x="907" y="1124"/>
                    </a:lnTo>
                    <a:lnTo>
                      <a:pt x="954" y="1133"/>
                    </a:lnTo>
                    <a:lnTo>
                      <a:pt x="998" y="1153"/>
                    </a:lnTo>
                    <a:lnTo>
                      <a:pt x="1036" y="1178"/>
                    </a:lnTo>
                    <a:lnTo>
                      <a:pt x="1069" y="1211"/>
                    </a:lnTo>
                    <a:lnTo>
                      <a:pt x="1094" y="1249"/>
                    </a:lnTo>
                    <a:lnTo>
                      <a:pt x="1113" y="1292"/>
                    </a:lnTo>
                    <a:lnTo>
                      <a:pt x="1123" y="1339"/>
                    </a:lnTo>
                    <a:lnTo>
                      <a:pt x="1123" y="1365"/>
                    </a:lnTo>
                    <a:lnTo>
                      <a:pt x="1123" y="1389"/>
                    </a:lnTo>
                    <a:lnTo>
                      <a:pt x="1113" y="1436"/>
                    </a:lnTo>
                    <a:lnTo>
                      <a:pt x="1094" y="1479"/>
                    </a:lnTo>
                    <a:lnTo>
                      <a:pt x="1069" y="1517"/>
                    </a:lnTo>
                    <a:lnTo>
                      <a:pt x="1036" y="1550"/>
                    </a:lnTo>
                    <a:lnTo>
                      <a:pt x="998" y="1576"/>
                    </a:lnTo>
                    <a:lnTo>
                      <a:pt x="954" y="1595"/>
                    </a:lnTo>
                    <a:lnTo>
                      <a:pt x="907" y="1604"/>
                    </a:lnTo>
                    <a:lnTo>
                      <a:pt x="882" y="1605"/>
                    </a:lnTo>
                    <a:lnTo>
                      <a:pt x="562" y="1605"/>
                    </a:lnTo>
                    <a:lnTo>
                      <a:pt x="537" y="1604"/>
                    </a:lnTo>
                    <a:lnTo>
                      <a:pt x="490" y="1595"/>
                    </a:lnTo>
                    <a:lnTo>
                      <a:pt x="446" y="1576"/>
                    </a:lnTo>
                    <a:lnTo>
                      <a:pt x="408" y="1550"/>
                    </a:lnTo>
                    <a:lnTo>
                      <a:pt x="375" y="1517"/>
                    </a:lnTo>
                    <a:lnTo>
                      <a:pt x="350" y="1479"/>
                    </a:lnTo>
                    <a:lnTo>
                      <a:pt x="331" y="1436"/>
                    </a:lnTo>
                    <a:lnTo>
                      <a:pt x="321" y="1389"/>
                    </a:lnTo>
                    <a:lnTo>
                      <a:pt x="321" y="1365"/>
                    </a:lnTo>
                    <a:lnTo>
                      <a:pt x="321" y="1284"/>
                    </a:lnTo>
                    <a:lnTo>
                      <a:pt x="0" y="1284"/>
                    </a:lnTo>
                    <a:lnTo>
                      <a:pt x="0" y="1365"/>
                    </a:lnTo>
                    <a:lnTo>
                      <a:pt x="0" y="1394"/>
                    </a:lnTo>
                    <a:lnTo>
                      <a:pt x="6" y="1450"/>
                    </a:lnTo>
                    <a:lnTo>
                      <a:pt x="24" y="1532"/>
                    </a:lnTo>
                    <a:lnTo>
                      <a:pt x="67" y="1632"/>
                    </a:lnTo>
                    <a:lnTo>
                      <a:pt x="127" y="1722"/>
                    </a:lnTo>
                    <a:lnTo>
                      <a:pt x="204" y="1798"/>
                    </a:lnTo>
                    <a:lnTo>
                      <a:pt x="294" y="1859"/>
                    </a:lnTo>
                    <a:lnTo>
                      <a:pt x="395" y="1901"/>
                    </a:lnTo>
                    <a:lnTo>
                      <a:pt x="477" y="1920"/>
                    </a:lnTo>
                    <a:lnTo>
                      <a:pt x="533" y="1926"/>
                    </a:lnTo>
                    <a:lnTo>
                      <a:pt x="562" y="19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Rectangle 27">
                <a:extLst>
                  <a:ext uri="{FF2B5EF4-FFF2-40B4-BE49-F238E27FC236}">
                    <a16:creationId xmlns:a16="http://schemas.microsoft.com/office/drawing/2014/main" id="{92FA0389-3E9F-C947-AD74-A4B622C35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6688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28">
                <a:extLst>
                  <a:ext uri="{FF2B5EF4-FFF2-40B4-BE49-F238E27FC236}">
                    <a16:creationId xmlns:a16="http://schemas.microsoft.com/office/drawing/2014/main" id="{E1283A65-15FD-114E-A765-DF17386EB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6942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29">
                <a:extLst>
                  <a:ext uri="{FF2B5EF4-FFF2-40B4-BE49-F238E27FC236}">
                    <a16:creationId xmlns:a16="http://schemas.microsoft.com/office/drawing/2014/main" id="{18306A77-25FD-A14D-AC12-F89315E1D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7197726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0">
                <a:extLst>
                  <a:ext uri="{FF2B5EF4-FFF2-40B4-BE49-F238E27FC236}">
                    <a16:creationId xmlns:a16="http://schemas.microsoft.com/office/drawing/2014/main" id="{2A928035-46B9-8640-8732-DFAA63911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00" y="7451726"/>
                <a:ext cx="1019175" cy="103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D68DBE3-58C7-4848-8218-BA68037076F2}"/>
              </a:ext>
            </a:extLst>
          </p:cNvPr>
          <p:cNvGrpSpPr/>
          <p:nvPr/>
        </p:nvGrpSpPr>
        <p:grpSpPr>
          <a:xfrm>
            <a:off x="2790019" y="4859497"/>
            <a:ext cx="612514" cy="513722"/>
            <a:chOff x="8023225" y="4741863"/>
            <a:chExt cx="6299200" cy="5283200"/>
          </a:xfrm>
        </p:grpSpPr>
        <p:sp>
          <p:nvSpPr>
            <p:cNvPr id="35" name="Freeform 47">
              <a:extLst>
                <a:ext uri="{FF2B5EF4-FFF2-40B4-BE49-F238E27FC236}">
                  <a16:creationId xmlns:a16="http://schemas.microsoft.com/office/drawing/2014/main" id="{869499A5-2975-AE4D-964B-7EFAD7C7D4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E9BC9AE-0EAB-B040-A16A-DB2F24DCC61D}"/>
                </a:ext>
              </a:extLst>
            </p:cNvPr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</p:grpSpPr>
          <p:sp>
            <p:nvSpPr>
              <p:cNvPr id="37" name="Freeform 48">
                <a:extLst>
                  <a:ext uri="{FF2B5EF4-FFF2-40B4-BE49-F238E27FC236}">
                    <a16:creationId xmlns:a16="http://schemas.microsoft.com/office/drawing/2014/main" id="{9E8C029B-7512-414D-B5D0-8D5BD887E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49">
                <a:extLst>
                  <a:ext uri="{FF2B5EF4-FFF2-40B4-BE49-F238E27FC236}">
                    <a16:creationId xmlns:a16="http://schemas.microsoft.com/office/drawing/2014/main" id="{51443C75-A321-0646-9FF2-05738D110E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50">
                <a:extLst>
                  <a:ext uri="{FF2B5EF4-FFF2-40B4-BE49-F238E27FC236}">
                    <a16:creationId xmlns:a16="http://schemas.microsoft.com/office/drawing/2014/main" id="{749E9CED-CDBE-7F4D-AEF2-224B52AB1A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51">
                <a:extLst>
                  <a:ext uri="{FF2B5EF4-FFF2-40B4-BE49-F238E27FC236}">
                    <a16:creationId xmlns:a16="http://schemas.microsoft.com/office/drawing/2014/main" id="{C15673E9-E9EF-CB4C-9F72-DAE5F2367A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Rectangle 52">
                <a:extLst>
                  <a:ext uri="{FF2B5EF4-FFF2-40B4-BE49-F238E27FC236}">
                    <a16:creationId xmlns:a16="http://schemas.microsoft.com/office/drawing/2014/main" id="{DAEA3BC6-C5AE-7343-AC47-D655B5DB1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6977063"/>
                <a:ext cx="2946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Rectangle 53">
                <a:extLst>
                  <a:ext uri="{FF2B5EF4-FFF2-40B4-BE49-F238E27FC236}">
                    <a16:creationId xmlns:a16="http://schemas.microsoft.com/office/drawing/2014/main" id="{E710E43C-44CA-0E4E-AFF7-F72EDA5C7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7485063"/>
                <a:ext cx="2946400" cy="204788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Rectangle 54">
                <a:extLst>
                  <a:ext uri="{FF2B5EF4-FFF2-40B4-BE49-F238E27FC236}">
                    <a16:creationId xmlns:a16="http://schemas.microsoft.com/office/drawing/2014/main" id="{118AFAF4-DBB7-DC44-A5E8-FA1948782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7994651"/>
                <a:ext cx="2946400" cy="201613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Rectangle 55">
                <a:extLst>
                  <a:ext uri="{FF2B5EF4-FFF2-40B4-BE49-F238E27FC236}">
                    <a16:creationId xmlns:a16="http://schemas.microsoft.com/office/drawing/2014/main" id="{C0BB3222-8FE0-904B-B19C-DE913746F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3625" y="8501063"/>
                <a:ext cx="1422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C1313D6E-3DFB-304F-8F8D-F97A8D6B6CF4}"/>
              </a:ext>
            </a:extLst>
          </p:cNvPr>
          <p:cNvSpPr/>
          <p:nvPr/>
        </p:nvSpPr>
        <p:spPr>
          <a:xfrm>
            <a:off x="4024986" y="1769069"/>
            <a:ext cx="5366664" cy="907574"/>
          </a:xfrm>
          <a:prstGeom prst="roundRect">
            <a:avLst/>
          </a:prstGeom>
          <a:solidFill>
            <a:srgbClr val="FDCE00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자동응답 </a:t>
            </a:r>
            <a:r>
              <a:rPr lang="ko-KR" altLang="en-US" sz="1600" b="1" dirty="0" err="1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챗봇</a:t>
            </a:r>
            <a:r>
              <a:rPr lang="ko-KR" altLang="en-US" sz="1600" b="1" dirty="0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 소개</a:t>
            </a:r>
            <a:endParaRPr lang="en-US" altLang="ko-KR" sz="1600" b="1" dirty="0">
              <a:solidFill>
                <a:schemeClr val="tx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050" b="1" dirty="0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Introduction of ARS Chatbot</a:t>
            </a:r>
            <a:endParaRPr lang="ko-KR" altLang="en-US" sz="1050" b="1" dirty="0">
              <a:solidFill>
                <a:schemeClr val="tx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BB4094E-46A4-1F4A-86C9-034763C26B2A}"/>
              </a:ext>
            </a:extLst>
          </p:cNvPr>
          <p:cNvSpPr/>
          <p:nvPr/>
        </p:nvSpPr>
        <p:spPr>
          <a:xfrm>
            <a:off x="2651103" y="2454097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CONTENTS</a:t>
            </a:r>
          </a:p>
        </p:txBody>
      </p:sp>
      <p:sp>
        <p:nvSpPr>
          <p:cNvPr id="47" name="양쪽 모서리가 둥근 사각형 46">
            <a:extLst>
              <a:ext uri="{FF2B5EF4-FFF2-40B4-BE49-F238E27FC236}">
                <a16:creationId xmlns:a16="http://schemas.microsoft.com/office/drawing/2014/main" id="{5656067E-4A98-9143-88B4-D596E5EBE731}"/>
              </a:ext>
            </a:extLst>
          </p:cNvPr>
          <p:cNvSpPr/>
          <p:nvPr/>
        </p:nvSpPr>
        <p:spPr>
          <a:xfrm rot="5400000">
            <a:off x="8436207" y="1721204"/>
            <a:ext cx="907577" cy="1003308"/>
          </a:xfrm>
          <a:prstGeom prst="round2SameRect">
            <a:avLst/>
          </a:prstGeom>
          <a:solidFill>
            <a:schemeClr val="bg1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1FCB71-3269-8142-9D2F-D086E3118BC2}"/>
              </a:ext>
            </a:extLst>
          </p:cNvPr>
          <p:cNvSpPr/>
          <p:nvPr/>
        </p:nvSpPr>
        <p:spPr>
          <a:xfrm>
            <a:off x="8680642" y="1899690"/>
            <a:ext cx="41870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/>
              <a:t>1</a:t>
            </a:r>
            <a:endParaRPr lang="en-US" altLang="ko-KR" sz="16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B05D8B3-09D8-6142-A5D8-B703344C84A3}"/>
              </a:ext>
            </a:extLst>
          </p:cNvPr>
          <p:cNvSpPr/>
          <p:nvPr/>
        </p:nvSpPr>
        <p:spPr>
          <a:xfrm>
            <a:off x="2627444" y="3978456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CONTENTS</a:t>
            </a: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5EB7CB3B-5A58-5740-BE59-B7636D1E81E3}"/>
              </a:ext>
            </a:extLst>
          </p:cNvPr>
          <p:cNvSpPr/>
          <p:nvPr/>
        </p:nvSpPr>
        <p:spPr>
          <a:xfrm>
            <a:off x="3990046" y="3296608"/>
            <a:ext cx="5366664" cy="907574"/>
          </a:xfrm>
          <a:prstGeom prst="roundRect">
            <a:avLst/>
          </a:prstGeom>
          <a:solidFill>
            <a:srgbClr val="FDCE00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알고리즘 </a:t>
            </a:r>
            <a:r>
              <a:rPr lang="en-US" altLang="ko-KR" sz="1600" b="1" dirty="0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기술</a:t>
            </a:r>
            <a:endParaRPr lang="en-US" altLang="ko-KR" sz="1600" b="1" dirty="0">
              <a:solidFill>
                <a:schemeClr val="tx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050" b="1" dirty="0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Algorithm / Technology</a:t>
            </a:r>
            <a:endParaRPr lang="ko-KR" altLang="en-US" sz="1050" b="1" dirty="0">
              <a:solidFill>
                <a:schemeClr val="tx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51" name="양쪽 모서리가 둥근 사각형 50">
            <a:extLst>
              <a:ext uri="{FF2B5EF4-FFF2-40B4-BE49-F238E27FC236}">
                <a16:creationId xmlns:a16="http://schemas.microsoft.com/office/drawing/2014/main" id="{F15CA9AA-98BA-9E46-A607-FF45BA3E5FD3}"/>
              </a:ext>
            </a:extLst>
          </p:cNvPr>
          <p:cNvSpPr/>
          <p:nvPr/>
        </p:nvSpPr>
        <p:spPr>
          <a:xfrm rot="5400000">
            <a:off x="8418736" y="3266213"/>
            <a:ext cx="907577" cy="968369"/>
          </a:xfrm>
          <a:prstGeom prst="round2SameRect">
            <a:avLst/>
          </a:prstGeom>
          <a:solidFill>
            <a:schemeClr val="bg1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C10359F-2A45-3147-9EAB-7032258429B6}"/>
              </a:ext>
            </a:extLst>
          </p:cNvPr>
          <p:cNvSpPr/>
          <p:nvPr/>
        </p:nvSpPr>
        <p:spPr>
          <a:xfrm>
            <a:off x="8645702" y="3427229"/>
            <a:ext cx="41870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/>
              <a:t>2</a:t>
            </a:r>
            <a:endParaRPr lang="en-US" altLang="ko-KR" sz="1600" b="1" dirty="0"/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E7B38925-4EB2-5945-A503-ACE832143C74}"/>
              </a:ext>
            </a:extLst>
          </p:cNvPr>
          <p:cNvSpPr/>
          <p:nvPr/>
        </p:nvSpPr>
        <p:spPr>
          <a:xfrm>
            <a:off x="4024986" y="4830518"/>
            <a:ext cx="5366664" cy="907574"/>
          </a:xfrm>
          <a:prstGeom prst="roundRect">
            <a:avLst/>
          </a:prstGeom>
          <a:solidFill>
            <a:srgbClr val="FDCE00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향후 계획</a:t>
            </a:r>
            <a:endParaRPr lang="en-US" altLang="ko-KR" sz="1600" b="1" dirty="0">
              <a:solidFill>
                <a:schemeClr val="tx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050" b="1" dirty="0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Future plan</a:t>
            </a:r>
            <a:endParaRPr lang="ko-KR" altLang="en-US" sz="1050" b="1" dirty="0">
              <a:solidFill>
                <a:schemeClr val="tx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54" name="양쪽 모서리가 둥근 사각형 53">
            <a:extLst>
              <a:ext uri="{FF2B5EF4-FFF2-40B4-BE49-F238E27FC236}">
                <a16:creationId xmlns:a16="http://schemas.microsoft.com/office/drawing/2014/main" id="{E21948F1-1442-924F-87D5-25A0ADB7CC86}"/>
              </a:ext>
            </a:extLst>
          </p:cNvPr>
          <p:cNvSpPr/>
          <p:nvPr/>
        </p:nvSpPr>
        <p:spPr>
          <a:xfrm rot="5400000">
            <a:off x="8436207" y="4782653"/>
            <a:ext cx="907577" cy="1003308"/>
          </a:xfrm>
          <a:prstGeom prst="round2SameRect">
            <a:avLst/>
          </a:prstGeom>
          <a:solidFill>
            <a:schemeClr val="bg1"/>
          </a:solidFill>
          <a:ln w="28575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3BC65B8-E50F-DF44-A229-83E25EFFFFF2}"/>
              </a:ext>
            </a:extLst>
          </p:cNvPr>
          <p:cNvSpPr/>
          <p:nvPr/>
        </p:nvSpPr>
        <p:spPr>
          <a:xfrm>
            <a:off x="8680642" y="4961139"/>
            <a:ext cx="41870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/>
              <a:t>3</a:t>
            </a:r>
            <a:endParaRPr lang="en-US" altLang="ko-KR" sz="16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8647AD9-37CD-7D40-A5D6-9CF32CAA327C}"/>
              </a:ext>
            </a:extLst>
          </p:cNvPr>
          <p:cNvSpPr/>
          <p:nvPr/>
        </p:nvSpPr>
        <p:spPr>
          <a:xfrm>
            <a:off x="2602731" y="5443702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92375001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8A0277D-D5A1-8940-AF6E-0D3CA6120C2E}"/>
              </a:ext>
            </a:extLst>
          </p:cNvPr>
          <p:cNvSpPr/>
          <p:nvPr/>
        </p:nvSpPr>
        <p:spPr>
          <a:xfrm>
            <a:off x="279400" y="1054100"/>
            <a:ext cx="11633200" cy="5600700"/>
          </a:xfrm>
          <a:prstGeom prst="roundRect">
            <a:avLst>
              <a:gd name="adj" fmla="val 2856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q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8B877-D7F9-5840-BEC6-763E27C605FB}"/>
              </a:ext>
            </a:extLst>
          </p:cNvPr>
          <p:cNvSpPr txBox="1"/>
          <p:nvPr/>
        </p:nvSpPr>
        <p:spPr>
          <a:xfrm>
            <a:off x="279400" y="492949"/>
            <a:ext cx="4378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카카오톡</a:t>
            </a:r>
            <a:r>
              <a:rPr kumimoji="1" lang="ko-KR" altLang="en-US" sz="28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자동응답 </a:t>
            </a:r>
            <a:r>
              <a:rPr kumimoji="1" lang="ko-KR" altLang="en-US" sz="2800" b="1" dirty="0" err="1">
                <a:latin typeface="NanumSquare Bold" panose="020B0600000101010101" pitchFamily="34" charset="-127"/>
                <a:ea typeface="NanumSquare Bold" panose="020B0600000101010101" pitchFamily="34" charset="-127"/>
              </a:rPr>
              <a:t>챗봇</a:t>
            </a:r>
            <a:r>
              <a:rPr kumimoji="1" lang="ko-KR" altLang="en-US" sz="28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소개</a:t>
            </a:r>
            <a:endParaRPr kumimoji="1" lang="ko-Kore-KR" altLang="en-US" sz="28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294D1-7936-E34A-AF7B-BD9539E5AA3C}"/>
              </a:ext>
            </a:extLst>
          </p:cNvPr>
          <p:cNvSpPr txBox="1"/>
          <p:nvPr/>
        </p:nvSpPr>
        <p:spPr>
          <a:xfrm>
            <a:off x="279400" y="136317"/>
            <a:ext cx="178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NanumSquare" panose="020B0600000101010101" pitchFamily="34" charset="-127"/>
                <a:ea typeface="NanumSquare" panose="020B0600000101010101" pitchFamily="34" charset="-127"/>
              </a:rPr>
              <a:t>1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Introduction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9C4AE9-264A-7C4A-8B6E-DFD7DC4B8637}"/>
              </a:ext>
            </a:extLst>
          </p:cNvPr>
          <p:cNvSpPr txBox="1"/>
          <p:nvPr/>
        </p:nvSpPr>
        <p:spPr>
          <a:xfrm>
            <a:off x="4912062" y="1413460"/>
            <a:ext cx="67938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 err="1">
                <a:latin typeface="NanumSquare Bold" panose="020B0600000101010101" pitchFamily="34" charset="-127"/>
                <a:ea typeface="NanumSquare Bold" panose="020B0600000101010101" pitchFamily="34" charset="-127"/>
              </a:rPr>
              <a:t>카톡</a:t>
            </a:r>
            <a:r>
              <a:rPr kumimoji="1" lang="ko-KR" altLang="en-US" sz="3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상태메시지에 이런 거 </a:t>
            </a:r>
            <a:r>
              <a:rPr kumimoji="1" lang="ko-KR" altLang="en-US" sz="3200" b="1" dirty="0" err="1">
                <a:latin typeface="NanumSquare Bold" panose="020B0600000101010101" pitchFamily="34" charset="-127"/>
                <a:ea typeface="NanumSquare Bold" panose="020B0600000101010101" pitchFamily="34" charset="-127"/>
              </a:rPr>
              <a:t>자주보셨죠</a:t>
            </a:r>
            <a:r>
              <a:rPr kumimoji="1" lang="en-US" altLang="ko-KR" sz="3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?</a:t>
            </a:r>
          </a:p>
          <a:p>
            <a:endParaRPr kumimoji="1" lang="en-US" altLang="ko-KR" sz="32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822416-6520-9E4A-832D-0B0AF7642F4D}"/>
              </a:ext>
            </a:extLst>
          </p:cNvPr>
          <p:cNvSpPr/>
          <p:nvPr/>
        </p:nvSpPr>
        <p:spPr>
          <a:xfrm rot="2942354">
            <a:off x="4301493" y="1581149"/>
            <a:ext cx="712060" cy="3175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EF42EF-C82F-E448-9BD6-F52F8967A396}"/>
              </a:ext>
            </a:extLst>
          </p:cNvPr>
          <p:cNvSpPr/>
          <p:nvPr/>
        </p:nvSpPr>
        <p:spPr>
          <a:xfrm>
            <a:off x="927100" y="6654800"/>
            <a:ext cx="39243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모서리가 둥근 사각형 설명선 74">
            <a:extLst>
              <a:ext uri="{FF2B5EF4-FFF2-40B4-BE49-F238E27FC236}">
                <a16:creationId xmlns:a16="http://schemas.microsoft.com/office/drawing/2014/main" id="{06595F6F-F23E-1049-BDA0-72D3C69A4F64}"/>
              </a:ext>
            </a:extLst>
          </p:cNvPr>
          <p:cNvSpPr/>
          <p:nvPr/>
        </p:nvSpPr>
        <p:spPr>
          <a:xfrm>
            <a:off x="8350657" y="2509643"/>
            <a:ext cx="2902166" cy="1249684"/>
          </a:xfrm>
          <a:prstGeom prst="wedgeRoundRectCallout">
            <a:avLst>
              <a:gd name="adj1" fmla="val -77506"/>
              <a:gd name="adj2" fmla="val 38892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귀찮고 바빠서</a:t>
            </a:r>
            <a:endParaRPr lang="en-US" altLang="ko-KR" sz="2400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카톡은</a:t>
            </a:r>
            <a:r>
              <a:rPr lang="ko-KR" altLang="en-US" sz="24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잘 못보는데</a:t>
            </a:r>
            <a:endParaRPr lang="en-US" altLang="ko-KR" sz="2400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오해받을</a:t>
            </a:r>
            <a:r>
              <a:rPr lang="ko-KR" altLang="en-US" sz="24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것 같고</a:t>
            </a:r>
            <a:r>
              <a:rPr lang="en-US" altLang="ko-KR" sz="24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..</a:t>
            </a:r>
          </a:p>
        </p:txBody>
      </p:sp>
      <p:sp>
        <p:nvSpPr>
          <p:cNvPr id="15" name="모서리가 둥근 사각형 설명선 74">
            <a:extLst>
              <a:ext uri="{FF2B5EF4-FFF2-40B4-BE49-F238E27FC236}">
                <a16:creationId xmlns:a16="http://schemas.microsoft.com/office/drawing/2014/main" id="{A83BB367-6122-5A45-83BF-58E61DDC4BF5}"/>
              </a:ext>
            </a:extLst>
          </p:cNvPr>
          <p:cNvSpPr/>
          <p:nvPr/>
        </p:nvSpPr>
        <p:spPr>
          <a:xfrm>
            <a:off x="5448491" y="3961066"/>
            <a:ext cx="2902166" cy="1249684"/>
          </a:xfrm>
          <a:prstGeom prst="wedgeRoundRectCallout">
            <a:avLst>
              <a:gd name="adj1" fmla="val 69967"/>
              <a:gd name="adj2" fmla="val 37876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혹시 급한 거면 어떡하지</a:t>
            </a:r>
            <a:r>
              <a:rPr lang="en-US" altLang="ko-KR" sz="24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?</a:t>
            </a:r>
            <a:endParaRPr lang="en-US" altLang="ko-KR" sz="2000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6" name="모서리가 둥근 사각형 설명선 74">
            <a:extLst>
              <a:ext uri="{FF2B5EF4-FFF2-40B4-BE49-F238E27FC236}">
                <a16:creationId xmlns:a16="http://schemas.microsoft.com/office/drawing/2014/main" id="{65334CC7-4DE0-E64F-91D9-C4DF014CD80F}"/>
              </a:ext>
            </a:extLst>
          </p:cNvPr>
          <p:cNvSpPr/>
          <p:nvPr/>
        </p:nvSpPr>
        <p:spPr>
          <a:xfrm>
            <a:off x="8350657" y="5319273"/>
            <a:ext cx="2902166" cy="1249684"/>
          </a:xfrm>
          <a:prstGeom prst="wedgeRoundRectCallout">
            <a:avLst>
              <a:gd name="adj1" fmla="val -77506"/>
              <a:gd name="adj2" fmla="val 38892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왜 전화에는 있는 </a:t>
            </a:r>
            <a:r>
              <a:rPr lang="en-US" altLang="ko-KR" sz="24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ARS</a:t>
            </a:r>
            <a:r>
              <a:rPr lang="ko-KR" altLang="en-US" sz="24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가 </a:t>
            </a:r>
            <a:r>
              <a:rPr lang="ko-KR" altLang="en-US" sz="2400" dirty="0" err="1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카톡엔</a:t>
            </a:r>
            <a:r>
              <a:rPr lang="ko-KR" altLang="en-US" sz="24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없지</a:t>
            </a:r>
            <a:r>
              <a:rPr lang="en-US" altLang="ko-KR" sz="24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?</a:t>
            </a:r>
          </a:p>
        </p:txBody>
      </p:sp>
      <p:sp>
        <p:nvSpPr>
          <p:cNvPr id="47" name="모서리가 둥근 사각형 설명선 122">
            <a:extLst>
              <a:ext uri="{FF2B5EF4-FFF2-40B4-BE49-F238E27FC236}">
                <a16:creationId xmlns:a16="http://schemas.microsoft.com/office/drawing/2014/main" id="{22AB2495-1886-8C45-9FCC-D73AF624C99C}"/>
              </a:ext>
            </a:extLst>
          </p:cNvPr>
          <p:cNvSpPr/>
          <p:nvPr/>
        </p:nvSpPr>
        <p:spPr>
          <a:xfrm>
            <a:off x="2395078" y="4227003"/>
            <a:ext cx="1737089" cy="311897"/>
          </a:xfrm>
          <a:prstGeom prst="wedgeRoundRectCallout">
            <a:avLst>
              <a:gd name="adj1" fmla="val -54763"/>
              <a:gd name="adj2" fmla="val -10726"/>
              <a:gd name="adj3" fmla="val 16667"/>
            </a:avLst>
          </a:prstGeom>
          <a:solidFill>
            <a:srgbClr val="FDFE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카톡</a:t>
            </a:r>
            <a:r>
              <a:rPr lang="ko-KR" altLang="en-US" sz="1400" dirty="0">
                <a:solidFill>
                  <a:schemeClr val="tx1"/>
                </a:solidFill>
              </a:rPr>
              <a:t> 잘 안해요</a:t>
            </a:r>
          </a:p>
        </p:txBody>
      </p:sp>
      <p:sp>
        <p:nvSpPr>
          <p:cNvPr id="48" name="모서리가 둥근 사각형 설명선 133">
            <a:extLst>
              <a:ext uri="{FF2B5EF4-FFF2-40B4-BE49-F238E27FC236}">
                <a16:creationId xmlns:a16="http://schemas.microsoft.com/office/drawing/2014/main" id="{6C7D2187-AEC1-6349-90CB-9E1DC6C1041E}"/>
              </a:ext>
            </a:extLst>
          </p:cNvPr>
          <p:cNvSpPr/>
          <p:nvPr/>
        </p:nvSpPr>
        <p:spPr>
          <a:xfrm>
            <a:off x="2395078" y="4719436"/>
            <a:ext cx="1737089" cy="311897"/>
          </a:xfrm>
          <a:prstGeom prst="wedgeRoundRectCallout">
            <a:avLst>
              <a:gd name="adj1" fmla="val -54763"/>
              <a:gd name="adj2" fmla="val -10726"/>
              <a:gd name="adj3" fmla="val 16667"/>
            </a:avLst>
          </a:prstGeom>
          <a:solidFill>
            <a:srgbClr val="FDFE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전화나 </a:t>
            </a:r>
            <a:r>
              <a:rPr lang="ko-KR" altLang="en-US" sz="1400" dirty="0" err="1">
                <a:solidFill>
                  <a:schemeClr val="tx1"/>
                </a:solidFill>
              </a:rPr>
              <a:t>문자주세요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모서리가 둥근 사각형 설명선 143">
            <a:extLst>
              <a:ext uri="{FF2B5EF4-FFF2-40B4-BE49-F238E27FC236}">
                <a16:creationId xmlns:a16="http://schemas.microsoft.com/office/drawing/2014/main" id="{0E778E8E-F4FF-EE48-93A5-64ED059A2859}"/>
              </a:ext>
            </a:extLst>
          </p:cNvPr>
          <p:cNvSpPr/>
          <p:nvPr/>
        </p:nvSpPr>
        <p:spPr>
          <a:xfrm>
            <a:off x="2395078" y="5731472"/>
            <a:ext cx="1737089" cy="311897"/>
          </a:xfrm>
          <a:prstGeom prst="wedgeRoundRectCallout">
            <a:avLst>
              <a:gd name="adj1" fmla="val -54763"/>
              <a:gd name="adj2" fmla="val -10726"/>
              <a:gd name="adj3" fmla="val 16667"/>
            </a:avLst>
          </a:prstGeom>
          <a:solidFill>
            <a:srgbClr val="FDFE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카톡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FE3FDC-DE0C-C24D-A169-C80B9718F6E4}"/>
              </a:ext>
            </a:extLst>
          </p:cNvPr>
          <p:cNvSpPr/>
          <p:nvPr/>
        </p:nvSpPr>
        <p:spPr>
          <a:xfrm>
            <a:off x="769121" y="1246450"/>
            <a:ext cx="3644471" cy="1023018"/>
          </a:xfrm>
          <a:prstGeom prst="rect">
            <a:avLst/>
          </a:prstGeom>
          <a:solidFill>
            <a:srgbClr val="2A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9ECEB6-16DD-E449-9628-5F58CE18BD71}"/>
              </a:ext>
            </a:extLst>
          </p:cNvPr>
          <p:cNvSpPr txBox="1"/>
          <p:nvPr/>
        </p:nvSpPr>
        <p:spPr>
          <a:xfrm>
            <a:off x="822488" y="14611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>
                <a:solidFill>
                  <a:schemeClr val="bg1"/>
                </a:solidFill>
              </a:rPr>
              <a:t>카카오톡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pic>
        <p:nvPicPr>
          <p:cNvPr id="20" name="그림 19" descr="사람.png">
            <a:extLst>
              <a:ext uri="{FF2B5EF4-FFF2-40B4-BE49-F238E27FC236}">
                <a16:creationId xmlns:a16="http://schemas.microsoft.com/office/drawing/2014/main" id="{A94F643E-0444-F549-A702-110A5BEE195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8742" y="1812276"/>
            <a:ext cx="274557" cy="291187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8E792A73-4F72-9B4C-8577-BAECB63781F2}"/>
              </a:ext>
            </a:extLst>
          </p:cNvPr>
          <p:cNvGrpSpPr/>
          <p:nvPr/>
        </p:nvGrpSpPr>
        <p:grpSpPr>
          <a:xfrm>
            <a:off x="1592769" y="1752098"/>
            <a:ext cx="439291" cy="300894"/>
            <a:chOff x="1142976" y="511565"/>
            <a:chExt cx="571503" cy="357190"/>
          </a:xfrm>
        </p:grpSpPr>
        <p:sp>
          <p:nvSpPr>
            <p:cNvPr id="68" name="타원형 설명선 26">
              <a:extLst>
                <a:ext uri="{FF2B5EF4-FFF2-40B4-BE49-F238E27FC236}">
                  <a16:creationId xmlns:a16="http://schemas.microsoft.com/office/drawing/2014/main" id="{970C25CE-C42B-144D-902C-876F85CBED78}"/>
                </a:ext>
              </a:extLst>
            </p:cNvPr>
            <p:cNvSpPr/>
            <p:nvPr/>
          </p:nvSpPr>
          <p:spPr>
            <a:xfrm>
              <a:off x="1142976" y="654441"/>
              <a:ext cx="357190" cy="214314"/>
            </a:xfrm>
            <a:prstGeom prst="wedgeEllipseCallout">
              <a:avLst>
                <a:gd name="adj1" fmla="val -37290"/>
                <a:gd name="adj2" fmla="val 6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>
              <a:extLst>
                <a:ext uri="{FF2B5EF4-FFF2-40B4-BE49-F238E27FC236}">
                  <a16:creationId xmlns:a16="http://schemas.microsoft.com/office/drawing/2014/main" id="{135E8350-A758-4A43-95C9-6D5CCFFE6EDE}"/>
                </a:ext>
              </a:extLst>
            </p:cNvPr>
            <p:cNvSpPr/>
            <p:nvPr/>
          </p:nvSpPr>
          <p:spPr>
            <a:xfrm>
              <a:off x="1285851" y="511565"/>
              <a:ext cx="428628" cy="28575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2A1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15</a:t>
              </a:r>
              <a:endParaRPr lang="ko-KR" altLang="en-US" sz="1050" b="1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1673E1F-142F-834D-A056-D241DA84F2DD}"/>
              </a:ext>
            </a:extLst>
          </p:cNvPr>
          <p:cNvSpPr txBox="1"/>
          <p:nvPr/>
        </p:nvSpPr>
        <p:spPr>
          <a:xfrm>
            <a:off x="2221298" y="1832613"/>
            <a:ext cx="469701" cy="194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● ● ●</a:t>
            </a:r>
          </a:p>
        </p:txBody>
      </p:sp>
      <p:sp>
        <p:nvSpPr>
          <p:cNvPr id="23" name="뺄셈 기호 33">
            <a:extLst>
              <a:ext uri="{FF2B5EF4-FFF2-40B4-BE49-F238E27FC236}">
                <a16:creationId xmlns:a16="http://schemas.microsoft.com/office/drawing/2014/main" id="{FD858DAD-ECB6-0341-83B7-E0C8CC518580}"/>
              </a:ext>
            </a:extLst>
          </p:cNvPr>
          <p:cNvSpPr/>
          <p:nvPr/>
        </p:nvSpPr>
        <p:spPr>
          <a:xfrm>
            <a:off x="3773570" y="1568318"/>
            <a:ext cx="109823" cy="120357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8E4D6735-795E-CA4E-ABC5-A06EF305F6A5}"/>
              </a:ext>
            </a:extLst>
          </p:cNvPr>
          <p:cNvSpPr/>
          <p:nvPr/>
        </p:nvSpPr>
        <p:spPr>
          <a:xfrm>
            <a:off x="3958387" y="1568318"/>
            <a:ext cx="109823" cy="120357"/>
          </a:xfrm>
          <a:prstGeom prst="fram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곱셈 기호 35">
            <a:extLst>
              <a:ext uri="{FF2B5EF4-FFF2-40B4-BE49-F238E27FC236}">
                <a16:creationId xmlns:a16="http://schemas.microsoft.com/office/drawing/2014/main" id="{81050AF3-4D21-DD4B-9921-23901FF022DD}"/>
              </a:ext>
            </a:extLst>
          </p:cNvPr>
          <p:cNvSpPr/>
          <p:nvPr/>
        </p:nvSpPr>
        <p:spPr>
          <a:xfrm>
            <a:off x="4108373" y="1530149"/>
            <a:ext cx="164735" cy="180536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61D3D84-832C-7541-BB66-C893688E32CB}"/>
              </a:ext>
            </a:extLst>
          </p:cNvPr>
          <p:cNvGrpSpPr/>
          <p:nvPr/>
        </p:nvGrpSpPr>
        <p:grpSpPr>
          <a:xfrm>
            <a:off x="3998552" y="1842046"/>
            <a:ext cx="219646" cy="240715"/>
            <a:chOff x="6357950" y="571480"/>
            <a:chExt cx="357190" cy="357190"/>
          </a:xfrm>
        </p:grpSpPr>
        <p:sp>
          <p:nvSpPr>
            <p:cNvPr id="66" name="순서도: 연결자 37">
              <a:extLst>
                <a:ext uri="{FF2B5EF4-FFF2-40B4-BE49-F238E27FC236}">
                  <a16:creationId xmlns:a16="http://schemas.microsoft.com/office/drawing/2014/main" id="{78095909-63BC-AF4B-9A55-8D332F7B4514}"/>
                </a:ext>
              </a:extLst>
            </p:cNvPr>
            <p:cNvSpPr/>
            <p:nvPr/>
          </p:nvSpPr>
          <p:spPr>
            <a:xfrm>
              <a:off x="6357950" y="571480"/>
              <a:ext cx="357190" cy="357190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등호 66">
              <a:extLst>
                <a:ext uri="{FF2B5EF4-FFF2-40B4-BE49-F238E27FC236}">
                  <a16:creationId xmlns:a16="http://schemas.microsoft.com/office/drawing/2014/main" id="{B0C70882-C417-5447-AF3E-7ED09202C6E4}"/>
                </a:ext>
              </a:extLst>
            </p:cNvPr>
            <p:cNvSpPr/>
            <p:nvPr/>
          </p:nvSpPr>
          <p:spPr>
            <a:xfrm>
              <a:off x="6429388" y="642918"/>
              <a:ext cx="214314" cy="214314"/>
            </a:xfrm>
            <a:prstGeom prst="mathEqual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7407D66-78AC-D447-8E80-32B5A59AA6E6}"/>
              </a:ext>
            </a:extLst>
          </p:cNvPr>
          <p:cNvSpPr/>
          <p:nvPr/>
        </p:nvSpPr>
        <p:spPr>
          <a:xfrm>
            <a:off x="913749" y="2404357"/>
            <a:ext cx="3359360" cy="28527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D555AB-435A-5B46-8EE1-E82D08010444}"/>
              </a:ext>
            </a:extLst>
          </p:cNvPr>
          <p:cNvGrpSpPr/>
          <p:nvPr/>
        </p:nvGrpSpPr>
        <p:grpSpPr>
          <a:xfrm>
            <a:off x="1023572" y="2464880"/>
            <a:ext cx="164735" cy="180536"/>
            <a:chOff x="7178630" y="1474456"/>
            <a:chExt cx="214314" cy="214314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6379E56-D535-7645-8626-5FC5B058B472}"/>
                </a:ext>
              </a:extLst>
            </p:cNvPr>
            <p:cNvSpPr/>
            <p:nvPr/>
          </p:nvSpPr>
          <p:spPr>
            <a:xfrm>
              <a:off x="7178630" y="1474456"/>
              <a:ext cx="142876" cy="1428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연결선 47">
              <a:extLst>
                <a:ext uri="{FF2B5EF4-FFF2-40B4-BE49-F238E27FC236}">
                  <a16:creationId xmlns:a16="http://schemas.microsoft.com/office/drawing/2014/main" id="{DA15D35C-541F-C24C-BE5D-F760D9D25D96}"/>
                </a:ext>
              </a:extLst>
            </p:cNvPr>
            <p:cNvCxnSpPr/>
            <p:nvPr/>
          </p:nvCxnSpPr>
          <p:spPr>
            <a:xfrm>
              <a:off x="7303218" y="1600758"/>
              <a:ext cx="89726" cy="880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06EC5F3-28DB-CF4A-A2B6-AC36B6617921}"/>
              </a:ext>
            </a:extLst>
          </p:cNvPr>
          <p:cNvSpPr txBox="1"/>
          <p:nvPr/>
        </p:nvSpPr>
        <p:spPr>
          <a:xfrm>
            <a:off x="933831" y="2765430"/>
            <a:ext cx="880011" cy="259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나의 프로필</a:t>
            </a:r>
          </a:p>
        </p:txBody>
      </p:sp>
      <p:cxnSp>
        <p:nvCxnSpPr>
          <p:cNvPr id="30" name="직선 연결선 76">
            <a:extLst>
              <a:ext uri="{FF2B5EF4-FFF2-40B4-BE49-F238E27FC236}">
                <a16:creationId xmlns:a16="http://schemas.microsoft.com/office/drawing/2014/main" id="{BD3B5E5F-459D-A342-9094-CDECB24263CE}"/>
              </a:ext>
            </a:extLst>
          </p:cNvPr>
          <p:cNvCxnSpPr>
            <a:cxnSpLocks/>
          </p:cNvCxnSpPr>
          <p:nvPr/>
        </p:nvCxnSpPr>
        <p:spPr>
          <a:xfrm>
            <a:off x="933831" y="3066322"/>
            <a:ext cx="3284367" cy="1100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52">
            <a:extLst>
              <a:ext uri="{FF2B5EF4-FFF2-40B4-BE49-F238E27FC236}">
                <a16:creationId xmlns:a16="http://schemas.microsoft.com/office/drawing/2014/main" id="{9ED48D7B-FE92-304C-A788-3E9060E24393}"/>
              </a:ext>
            </a:extLst>
          </p:cNvPr>
          <p:cNvGrpSpPr/>
          <p:nvPr/>
        </p:nvGrpSpPr>
        <p:grpSpPr>
          <a:xfrm>
            <a:off x="933831" y="3186681"/>
            <a:ext cx="384381" cy="421251"/>
            <a:chOff x="980914" y="2116990"/>
            <a:chExt cx="500066" cy="500066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09B95CB-F343-DD41-8BCA-AE338524F49B}"/>
                </a:ext>
              </a:extLst>
            </p:cNvPr>
            <p:cNvSpPr/>
            <p:nvPr/>
          </p:nvSpPr>
          <p:spPr>
            <a:xfrm>
              <a:off x="980914" y="2116990"/>
              <a:ext cx="500066" cy="500066"/>
            </a:xfrm>
            <a:prstGeom prst="ellipse">
              <a:avLst/>
            </a:prstGeom>
            <a:solidFill>
              <a:srgbClr val="2A1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사람.png">
              <a:extLst>
                <a:ext uri="{FF2B5EF4-FFF2-40B4-BE49-F238E27FC236}">
                  <a16:creationId xmlns:a16="http://schemas.microsoft.com/office/drawing/2014/main" id="{8E47C11B-9008-AC49-B4AF-645ED0267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1538" y="2214555"/>
              <a:ext cx="295277" cy="285752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EDF98F-21B0-C049-8E71-3FFD37F414B8}"/>
              </a:ext>
            </a:extLst>
          </p:cNvPr>
          <p:cNvSpPr/>
          <p:nvPr/>
        </p:nvSpPr>
        <p:spPr>
          <a:xfrm>
            <a:off x="1342230" y="3246859"/>
            <a:ext cx="615096" cy="285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err="1">
                <a:solidFill>
                  <a:schemeClr val="tx1"/>
                </a:solidFill>
              </a:rPr>
              <a:t>손형도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A5AA6F-1740-D04F-B596-75B44769769B}"/>
              </a:ext>
            </a:extLst>
          </p:cNvPr>
          <p:cNvSpPr txBox="1"/>
          <p:nvPr/>
        </p:nvSpPr>
        <p:spPr>
          <a:xfrm>
            <a:off x="933831" y="3787130"/>
            <a:ext cx="742009" cy="259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친구 목록</a:t>
            </a:r>
          </a:p>
        </p:txBody>
      </p:sp>
      <p:cxnSp>
        <p:nvCxnSpPr>
          <p:cNvPr id="34" name="직선 연결선 108">
            <a:extLst>
              <a:ext uri="{FF2B5EF4-FFF2-40B4-BE49-F238E27FC236}">
                <a16:creationId xmlns:a16="http://schemas.microsoft.com/office/drawing/2014/main" id="{699EBF92-CCC8-8E41-81B5-1B667F6CAB33}"/>
              </a:ext>
            </a:extLst>
          </p:cNvPr>
          <p:cNvCxnSpPr>
            <a:cxnSpLocks/>
          </p:cNvCxnSpPr>
          <p:nvPr/>
        </p:nvCxnSpPr>
        <p:spPr>
          <a:xfrm>
            <a:off x="933831" y="4088025"/>
            <a:ext cx="3284367" cy="93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109">
            <a:extLst>
              <a:ext uri="{FF2B5EF4-FFF2-40B4-BE49-F238E27FC236}">
                <a16:creationId xmlns:a16="http://schemas.microsoft.com/office/drawing/2014/main" id="{D3DF57F3-1A3E-9B4A-9141-C0C72E1CCAAB}"/>
              </a:ext>
            </a:extLst>
          </p:cNvPr>
          <p:cNvCxnSpPr>
            <a:cxnSpLocks/>
          </p:cNvCxnSpPr>
          <p:nvPr/>
        </p:nvCxnSpPr>
        <p:spPr>
          <a:xfrm>
            <a:off x="933831" y="3690119"/>
            <a:ext cx="3284367" cy="25829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52">
            <a:extLst>
              <a:ext uri="{FF2B5EF4-FFF2-40B4-BE49-F238E27FC236}">
                <a16:creationId xmlns:a16="http://schemas.microsoft.com/office/drawing/2014/main" id="{D2FD43B0-3239-7640-A5D4-A4A3917C7BE4}"/>
              </a:ext>
            </a:extLst>
          </p:cNvPr>
          <p:cNvGrpSpPr/>
          <p:nvPr/>
        </p:nvGrpSpPr>
        <p:grpSpPr>
          <a:xfrm>
            <a:off x="933831" y="4198716"/>
            <a:ext cx="384381" cy="421251"/>
            <a:chOff x="980914" y="2116990"/>
            <a:chExt cx="500066" cy="500066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2FBDBC0F-CF2E-D54E-B95C-E22F9A969468}"/>
                </a:ext>
              </a:extLst>
            </p:cNvPr>
            <p:cNvSpPr/>
            <p:nvPr/>
          </p:nvSpPr>
          <p:spPr>
            <a:xfrm>
              <a:off x="980914" y="2116990"/>
              <a:ext cx="500066" cy="500066"/>
            </a:xfrm>
            <a:prstGeom prst="ellipse">
              <a:avLst/>
            </a:prstGeom>
            <a:solidFill>
              <a:srgbClr val="2A1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 descr="사람.png">
              <a:extLst>
                <a:ext uri="{FF2B5EF4-FFF2-40B4-BE49-F238E27FC236}">
                  <a16:creationId xmlns:a16="http://schemas.microsoft.com/office/drawing/2014/main" id="{1DD5F822-2166-FD45-8663-804CF2FCA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1538" y="2214555"/>
              <a:ext cx="295277" cy="285752"/>
            </a:xfrm>
            <a:prstGeom prst="rect">
              <a:avLst/>
            </a:prstGeom>
          </p:spPr>
        </p:pic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F36804-8282-3C4A-8579-0C6EA177197C}"/>
              </a:ext>
            </a:extLst>
          </p:cNvPr>
          <p:cNvSpPr/>
          <p:nvPr/>
        </p:nvSpPr>
        <p:spPr>
          <a:xfrm>
            <a:off x="1342230" y="4258894"/>
            <a:ext cx="615096" cy="285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err="1">
                <a:solidFill>
                  <a:schemeClr val="tx1"/>
                </a:solidFill>
              </a:rPr>
              <a:t>엄순호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38" name="그룹 52">
            <a:extLst>
              <a:ext uri="{FF2B5EF4-FFF2-40B4-BE49-F238E27FC236}">
                <a16:creationId xmlns:a16="http://schemas.microsoft.com/office/drawing/2014/main" id="{68176AE9-B387-0E44-8E7A-B29250669F61}"/>
              </a:ext>
            </a:extLst>
          </p:cNvPr>
          <p:cNvGrpSpPr/>
          <p:nvPr/>
        </p:nvGrpSpPr>
        <p:grpSpPr>
          <a:xfrm>
            <a:off x="933831" y="4691150"/>
            <a:ext cx="384381" cy="421251"/>
            <a:chOff x="980914" y="2116990"/>
            <a:chExt cx="500066" cy="500066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3AF397C4-B02B-E445-9E60-32FD72E097E5}"/>
                </a:ext>
              </a:extLst>
            </p:cNvPr>
            <p:cNvSpPr/>
            <p:nvPr/>
          </p:nvSpPr>
          <p:spPr>
            <a:xfrm>
              <a:off x="980914" y="2116990"/>
              <a:ext cx="500066" cy="500066"/>
            </a:xfrm>
            <a:prstGeom prst="ellipse">
              <a:avLst/>
            </a:prstGeom>
            <a:solidFill>
              <a:srgbClr val="2A1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림 58" descr="사람.png">
              <a:extLst>
                <a:ext uri="{FF2B5EF4-FFF2-40B4-BE49-F238E27FC236}">
                  <a16:creationId xmlns:a16="http://schemas.microsoft.com/office/drawing/2014/main" id="{FF4CEBB2-8531-A746-BFF2-332F2538D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1538" y="2214555"/>
              <a:ext cx="295277" cy="285752"/>
            </a:xfrm>
            <a:prstGeom prst="rect">
              <a:avLst/>
            </a:prstGeom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645C13F-2AA3-F34C-88E2-52E50AC6E713}"/>
              </a:ext>
            </a:extLst>
          </p:cNvPr>
          <p:cNvSpPr/>
          <p:nvPr/>
        </p:nvSpPr>
        <p:spPr>
          <a:xfrm>
            <a:off x="1342230" y="4751328"/>
            <a:ext cx="615096" cy="285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서경원</a:t>
            </a:r>
          </a:p>
        </p:txBody>
      </p:sp>
      <p:grpSp>
        <p:nvGrpSpPr>
          <p:cNvPr id="40" name="그룹 52">
            <a:extLst>
              <a:ext uri="{FF2B5EF4-FFF2-40B4-BE49-F238E27FC236}">
                <a16:creationId xmlns:a16="http://schemas.microsoft.com/office/drawing/2014/main" id="{76256A09-0B98-564A-B8D3-4D7EC049A2E8}"/>
              </a:ext>
            </a:extLst>
          </p:cNvPr>
          <p:cNvGrpSpPr/>
          <p:nvPr/>
        </p:nvGrpSpPr>
        <p:grpSpPr>
          <a:xfrm>
            <a:off x="933831" y="5210750"/>
            <a:ext cx="384381" cy="421251"/>
            <a:chOff x="980914" y="2116990"/>
            <a:chExt cx="500066" cy="500066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99B3DC3-1D6D-9E45-9D03-68ADC35646FF}"/>
                </a:ext>
              </a:extLst>
            </p:cNvPr>
            <p:cNvSpPr/>
            <p:nvPr/>
          </p:nvSpPr>
          <p:spPr>
            <a:xfrm>
              <a:off x="980914" y="2116990"/>
              <a:ext cx="500066" cy="500066"/>
            </a:xfrm>
            <a:prstGeom prst="ellipse">
              <a:avLst/>
            </a:prstGeom>
            <a:solidFill>
              <a:srgbClr val="2A1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 descr="사람.png">
              <a:extLst>
                <a:ext uri="{FF2B5EF4-FFF2-40B4-BE49-F238E27FC236}">
                  <a16:creationId xmlns:a16="http://schemas.microsoft.com/office/drawing/2014/main" id="{BFCB8838-3581-7E4B-A337-3F9FC4E0C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1538" y="2214555"/>
              <a:ext cx="295277" cy="285752"/>
            </a:xfrm>
            <a:prstGeom prst="rect">
              <a:avLst/>
            </a:prstGeom>
          </p:spPr>
        </p:pic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439278-CC39-7342-A3D0-A84944BFA468}"/>
              </a:ext>
            </a:extLst>
          </p:cNvPr>
          <p:cNvSpPr/>
          <p:nvPr/>
        </p:nvSpPr>
        <p:spPr>
          <a:xfrm>
            <a:off x="1342230" y="5270929"/>
            <a:ext cx="615096" cy="285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err="1">
                <a:solidFill>
                  <a:schemeClr val="tx1"/>
                </a:solidFill>
              </a:rPr>
              <a:t>둘리킴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42" name="그룹 52">
            <a:extLst>
              <a:ext uri="{FF2B5EF4-FFF2-40B4-BE49-F238E27FC236}">
                <a16:creationId xmlns:a16="http://schemas.microsoft.com/office/drawing/2014/main" id="{599F1D63-E170-B044-A268-636D79D31EBC}"/>
              </a:ext>
            </a:extLst>
          </p:cNvPr>
          <p:cNvGrpSpPr/>
          <p:nvPr/>
        </p:nvGrpSpPr>
        <p:grpSpPr>
          <a:xfrm>
            <a:off x="933831" y="5703184"/>
            <a:ext cx="384381" cy="421251"/>
            <a:chOff x="980914" y="2116990"/>
            <a:chExt cx="500066" cy="500066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FE90CF4-D222-8F44-AF2E-9FC57989C82B}"/>
                </a:ext>
              </a:extLst>
            </p:cNvPr>
            <p:cNvSpPr/>
            <p:nvPr/>
          </p:nvSpPr>
          <p:spPr>
            <a:xfrm>
              <a:off x="980914" y="2116990"/>
              <a:ext cx="500066" cy="500066"/>
            </a:xfrm>
            <a:prstGeom prst="ellipse">
              <a:avLst/>
            </a:prstGeom>
            <a:solidFill>
              <a:srgbClr val="2A1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림 54" descr="사람.png">
              <a:extLst>
                <a:ext uri="{FF2B5EF4-FFF2-40B4-BE49-F238E27FC236}">
                  <a16:creationId xmlns:a16="http://schemas.microsoft.com/office/drawing/2014/main" id="{A8A3973A-2BEA-074D-BE2F-614AF7FBA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1538" y="2214555"/>
              <a:ext cx="295277" cy="285752"/>
            </a:xfrm>
            <a:prstGeom prst="rect">
              <a:avLst/>
            </a:prstGeom>
          </p:spPr>
        </p:pic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0A1383-243C-1B4D-BAD7-905FDEF9CD7C}"/>
              </a:ext>
            </a:extLst>
          </p:cNvPr>
          <p:cNvSpPr/>
          <p:nvPr/>
        </p:nvSpPr>
        <p:spPr>
          <a:xfrm>
            <a:off x="1342230" y="5763362"/>
            <a:ext cx="615096" cy="285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/>
              <a:t>고길</a:t>
            </a:r>
            <a:r>
              <a:rPr lang="ko-KR" altLang="en-US" sz="1600" b="1" dirty="0">
                <a:solidFill>
                  <a:schemeClr val="tx1"/>
                </a:solidFill>
              </a:rPr>
              <a:t>동</a:t>
            </a:r>
          </a:p>
        </p:txBody>
      </p:sp>
      <p:grpSp>
        <p:nvGrpSpPr>
          <p:cNvPr id="44" name="그룹 52">
            <a:extLst>
              <a:ext uri="{FF2B5EF4-FFF2-40B4-BE49-F238E27FC236}">
                <a16:creationId xmlns:a16="http://schemas.microsoft.com/office/drawing/2014/main" id="{B1ADB3C9-B1D7-8242-85C8-D8AEDC458C17}"/>
              </a:ext>
            </a:extLst>
          </p:cNvPr>
          <p:cNvGrpSpPr/>
          <p:nvPr/>
        </p:nvGrpSpPr>
        <p:grpSpPr>
          <a:xfrm>
            <a:off x="933831" y="6195618"/>
            <a:ext cx="384381" cy="421251"/>
            <a:chOff x="980914" y="2116990"/>
            <a:chExt cx="500066" cy="50006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DED24E-2CAE-254E-80EA-2720EC276134}"/>
                </a:ext>
              </a:extLst>
            </p:cNvPr>
            <p:cNvSpPr/>
            <p:nvPr/>
          </p:nvSpPr>
          <p:spPr>
            <a:xfrm>
              <a:off x="980914" y="2116990"/>
              <a:ext cx="500066" cy="500066"/>
            </a:xfrm>
            <a:prstGeom prst="ellipse">
              <a:avLst/>
            </a:prstGeom>
            <a:solidFill>
              <a:srgbClr val="2A1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림 52" descr="사람.png">
              <a:extLst>
                <a:ext uri="{FF2B5EF4-FFF2-40B4-BE49-F238E27FC236}">
                  <a16:creationId xmlns:a16="http://schemas.microsoft.com/office/drawing/2014/main" id="{F1D0566F-4BE6-7340-8EE7-624661F8C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1538" y="2214555"/>
              <a:ext cx="295277" cy="285752"/>
            </a:xfrm>
            <a:prstGeom prst="rect">
              <a:avLst/>
            </a:prstGeom>
          </p:spPr>
        </p:pic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0E4B74-57EE-C642-A901-A10C9B1FC0B4}"/>
              </a:ext>
            </a:extLst>
          </p:cNvPr>
          <p:cNvSpPr/>
          <p:nvPr/>
        </p:nvSpPr>
        <p:spPr>
          <a:xfrm>
            <a:off x="1342230" y="6255796"/>
            <a:ext cx="548559" cy="285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서경</a:t>
            </a:r>
            <a:r>
              <a:rPr lang="en-US" altLang="ko-KR" sz="1600" b="1" dirty="0">
                <a:solidFill>
                  <a:schemeClr val="tx1"/>
                </a:solidFill>
              </a:rPr>
              <a:t>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모서리가 둥근 사각형 설명선 85">
            <a:extLst>
              <a:ext uri="{FF2B5EF4-FFF2-40B4-BE49-F238E27FC236}">
                <a16:creationId xmlns:a16="http://schemas.microsoft.com/office/drawing/2014/main" id="{8F29B492-26A8-A644-91CD-4EC6680A2D6E}"/>
              </a:ext>
            </a:extLst>
          </p:cNvPr>
          <p:cNvSpPr/>
          <p:nvPr/>
        </p:nvSpPr>
        <p:spPr>
          <a:xfrm>
            <a:off x="2395078" y="3214970"/>
            <a:ext cx="1737089" cy="311897"/>
          </a:xfrm>
          <a:prstGeom prst="wedgeRoundRectCallout">
            <a:avLst>
              <a:gd name="adj1" fmla="val -54763"/>
              <a:gd name="adj2" fmla="val -10726"/>
              <a:gd name="adj3" fmla="val 16667"/>
            </a:avLst>
          </a:prstGeom>
          <a:solidFill>
            <a:srgbClr val="FDFE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오픈소스 </a:t>
            </a:r>
            <a:r>
              <a:rPr lang="ko-KR" altLang="en-US" sz="1400" dirty="0" err="1">
                <a:solidFill>
                  <a:schemeClr val="tx1"/>
                </a:solidFill>
              </a:rPr>
              <a:t>화이팅</a:t>
            </a:r>
            <a:r>
              <a:rPr lang="en-US" altLang="ko-KR" sz="1400" dirty="0">
                <a:solidFill>
                  <a:schemeClr val="tx1"/>
                </a:solidFill>
              </a:rPr>
              <a:t>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4AF8598-4A4D-6543-A21B-6E4A9604E89A}"/>
              </a:ext>
            </a:extLst>
          </p:cNvPr>
          <p:cNvSpPr/>
          <p:nvPr/>
        </p:nvSpPr>
        <p:spPr>
          <a:xfrm rot="3040912">
            <a:off x="4178068" y="1230958"/>
            <a:ext cx="712060" cy="3175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CFF341-FB23-0242-86B4-57AE3694FA7A}"/>
              </a:ext>
            </a:extLst>
          </p:cNvPr>
          <p:cNvSpPr/>
          <p:nvPr/>
        </p:nvSpPr>
        <p:spPr>
          <a:xfrm rot="18905890">
            <a:off x="307967" y="1179031"/>
            <a:ext cx="712060" cy="3175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8" name="그림 7" descr="노트북, 컴퓨터, 불꽃놀이이(가) 표시된 사진&#10;&#10;자동 생성된 설명">
            <a:extLst>
              <a:ext uri="{FF2B5EF4-FFF2-40B4-BE49-F238E27FC236}">
                <a16:creationId xmlns:a16="http://schemas.microsoft.com/office/drawing/2014/main" id="{4A83E35C-0651-B24C-A60C-35C33688E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29" y="754559"/>
            <a:ext cx="4706415" cy="8272077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BA8A224-B800-CA44-A2CE-DB0A14EF41F3}"/>
              </a:ext>
            </a:extLst>
          </p:cNvPr>
          <p:cNvSpPr/>
          <p:nvPr/>
        </p:nvSpPr>
        <p:spPr>
          <a:xfrm>
            <a:off x="558800" y="6654800"/>
            <a:ext cx="4098722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904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8A0277D-D5A1-8940-AF6E-0D3CA6120C2E}"/>
              </a:ext>
            </a:extLst>
          </p:cNvPr>
          <p:cNvSpPr/>
          <p:nvPr/>
        </p:nvSpPr>
        <p:spPr>
          <a:xfrm>
            <a:off x="279400" y="1054100"/>
            <a:ext cx="11633200" cy="5600700"/>
          </a:xfrm>
          <a:prstGeom prst="roundRect">
            <a:avLst>
              <a:gd name="adj" fmla="val 2856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8B877-D7F9-5840-BEC6-763E27C605FB}"/>
              </a:ext>
            </a:extLst>
          </p:cNvPr>
          <p:cNvSpPr txBox="1"/>
          <p:nvPr/>
        </p:nvSpPr>
        <p:spPr>
          <a:xfrm>
            <a:off x="279400" y="492949"/>
            <a:ext cx="4378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카카오톡</a:t>
            </a:r>
            <a:r>
              <a:rPr kumimoji="1" lang="ko-KR" altLang="en-US" sz="28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자동응답 </a:t>
            </a:r>
            <a:r>
              <a:rPr kumimoji="1" lang="ko-KR" altLang="en-US" sz="2800" b="1" dirty="0" err="1">
                <a:latin typeface="NanumSquare Bold" panose="020B0600000101010101" pitchFamily="34" charset="-127"/>
                <a:ea typeface="NanumSquare Bold" panose="020B0600000101010101" pitchFamily="34" charset="-127"/>
              </a:rPr>
              <a:t>챗봇</a:t>
            </a:r>
            <a:r>
              <a:rPr kumimoji="1" lang="ko-KR" altLang="en-US" sz="28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소개</a:t>
            </a:r>
            <a:endParaRPr kumimoji="1" lang="ko-Kore-KR" altLang="en-US" sz="28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294D1-7936-E34A-AF7B-BD9539E5AA3C}"/>
              </a:ext>
            </a:extLst>
          </p:cNvPr>
          <p:cNvSpPr txBox="1"/>
          <p:nvPr/>
        </p:nvSpPr>
        <p:spPr>
          <a:xfrm>
            <a:off x="279400" y="136317"/>
            <a:ext cx="178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NanumSquare" panose="020B0600000101010101" pitchFamily="34" charset="-127"/>
                <a:ea typeface="NanumSquare" panose="020B0600000101010101" pitchFamily="34" charset="-127"/>
              </a:rPr>
              <a:t>1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Introduction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29BDBE8C-564A-1545-AA96-F630E5FAE3B0}"/>
              </a:ext>
            </a:extLst>
          </p:cNvPr>
          <p:cNvGrpSpPr/>
          <p:nvPr/>
        </p:nvGrpSpPr>
        <p:grpSpPr>
          <a:xfrm>
            <a:off x="810371" y="1210728"/>
            <a:ext cx="3644471" cy="5370419"/>
            <a:chOff x="769121" y="1246450"/>
            <a:chExt cx="3644471" cy="5370419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A680363-BF71-CC4B-9BEE-62DCF7D45423}"/>
                </a:ext>
              </a:extLst>
            </p:cNvPr>
            <p:cNvSpPr/>
            <p:nvPr/>
          </p:nvSpPr>
          <p:spPr>
            <a:xfrm>
              <a:off x="769121" y="1246450"/>
              <a:ext cx="3644471" cy="1023018"/>
            </a:xfrm>
            <a:prstGeom prst="rect">
              <a:avLst/>
            </a:prstGeom>
            <a:solidFill>
              <a:srgbClr val="2A1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4773517-DC38-934E-8A2C-A08CE388F71F}"/>
                </a:ext>
              </a:extLst>
            </p:cNvPr>
            <p:cNvSpPr txBox="1"/>
            <p:nvPr/>
          </p:nvSpPr>
          <p:spPr>
            <a:xfrm>
              <a:off x="822488" y="1461151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err="1">
                  <a:solidFill>
                    <a:schemeClr val="bg1"/>
                  </a:solidFill>
                </a:rPr>
                <a:t>카카오톡</a:t>
              </a:r>
              <a:endParaRPr lang="en-US" altLang="ko-KR" sz="900" b="1" dirty="0">
                <a:solidFill>
                  <a:schemeClr val="bg1"/>
                </a:solidFill>
              </a:endParaRPr>
            </a:p>
          </p:txBody>
        </p:sp>
        <p:pic>
          <p:nvPicPr>
            <p:cNvPr id="131" name="그림 130" descr="사람.png">
              <a:extLst>
                <a:ext uri="{FF2B5EF4-FFF2-40B4-BE49-F238E27FC236}">
                  <a16:creationId xmlns:a16="http://schemas.microsoft.com/office/drawing/2014/main" id="{D5B7542C-22BA-1C4F-A6D9-DAEF3EE5A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8742" y="1812276"/>
              <a:ext cx="274557" cy="291187"/>
            </a:xfrm>
            <a:prstGeom prst="rect">
              <a:avLst/>
            </a:prstGeom>
          </p:spPr>
        </p:pic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DC6BC8D1-28F6-EB43-AAD9-4CF94378389C}"/>
                </a:ext>
              </a:extLst>
            </p:cNvPr>
            <p:cNvGrpSpPr/>
            <p:nvPr/>
          </p:nvGrpSpPr>
          <p:grpSpPr>
            <a:xfrm>
              <a:off x="1592769" y="1752098"/>
              <a:ext cx="439291" cy="300894"/>
              <a:chOff x="1142976" y="511565"/>
              <a:chExt cx="571503" cy="357190"/>
            </a:xfrm>
          </p:grpSpPr>
          <p:sp>
            <p:nvSpPr>
              <p:cNvPr id="176" name="타원형 설명선 26">
                <a:extLst>
                  <a:ext uri="{FF2B5EF4-FFF2-40B4-BE49-F238E27FC236}">
                    <a16:creationId xmlns:a16="http://schemas.microsoft.com/office/drawing/2014/main" id="{F080209B-8005-0A42-BEA6-95AA8FC32A92}"/>
                  </a:ext>
                </a:extLst>
              </p:cNvPr>
              <p:cNvSpPr/>
              <p:nvPr/>
            </p:nvSpPr>
            <p:spPr>
              <a:xfrm>
                <a:off x="1142976" y="654441"/>
                <a:ext cx="357190" cy="214314"/>
              </a:xfrm>
              <a:prstGeom prst="wedgeEllipseCallout">
                <a:avLst>
                  <a:gd name="adj1" fmla="val -37290"/>
                  <a:gd name="adj2" fmla="val 625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모서리가 둥근 직사각형 176">
                <a:extLst>
                  <a:ext uri="{FF2B5EF4-FFF2-40B4-BE49-F238E27FC236}">
                    <a16:creationId xmlns:a16="http://schemas.microsoft.com/office/drawing/2014/main" id="{136F2DE8-7CF0-8B40-99DE-442FA460E3C5}"/>
                  </a:ext>
                </a:extLst>
              </p:cNvPr>
              <p:cNvSpPr/>
              <p:nvPr/>
            </p:nvSpPr>
            <p:spPr>
              <a:xfrm>
                <a:off x="1285851" y="511565"/>
                <a:ext cx="428628" cy="285752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2A1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15</a:t>
                </a:r>
                <a:endParaRPr lang="ko-KR" altLang="en-US" sz="1050" b="1" dirty="0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0F1B480-BB80-9346-B42F-B1EE5292517A}"/>
                </a:ext>
              </a:extLst>
            </p:cNvPr>
            <p:cNvSpPr txBox="1"/>
            <p:nvPr/>
          </p:nvSpPr>
          <p:spPr>
            <a:xfrm>
              <a:off x="2221298" y="1832613"/>
              <a:ext cx="469701" cy="194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chemeClr val="bg1"/>
                  </a:solidFill>
                </a:rPr>
                <a:t>● ● ●</a:t>
              </a:r>
            </a:p>
          </p:txBody>
        </p:sp>
        <p:sp>
          <p:nvSpPr>
            <p:cNvPr id="134" name="뺄셈 기호 33">
              <a:extLst>
                <a:ext uri="{FF2B5EF4-FFF2-40B4-BE49-F238E27FC236}">
                  <a16:creationId xmlns:a16="http://schemas.microsoft.com/office/drawing/2014/main" id="{A2BABED7-9427-AD4A-9130-6609B277D0D6}"/>
                </a:ext>
              </a:extLst>
            </p:cNvPr>
            <p:cNvSpPr/>
            <p:nvPr/>
          </p:nvSpPr>
          <p:spPr>
            <a:xfrm>
              <a:off x="3773570" y="1568318"/>
              <a:ext cx="109823" cy="120357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액자 134">
              <a:extLst>
                <a:ext uri="{FF2B5EF4-FFF2-40B4-BE49-F238E27FC236}">
                  <a16:creationId xmlns:a16="http://schemas.microsoft.com/office/drawing/2014/main" id="{0D11142C-02EE-854B-8C76-7CFFF4F0A5E8}"/>
                </a:ext>
              </a:extLst>
            </p:cNvPr>
            <p:cNvSpPr/>
            <p:nvPr/>
          </p:nvSpPr>
          <p:spPr>
            <a:xfrm>
              <a:off x="3958387" y="1568318"/>
              <a:ext cx="109823" cy="120357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곱셈 기호 35">
              <a:extLst>
                <a:ext uri="{FF2B5EF4-FFF2-40B4-BE49-F238E27FC236}">
                  <a16:creationId xmlns:a16="http://schemas.microsoft.com/office/drawing/2014/main" id="{0425F001-2286-1146-A88E-B2095FB23065}"/>
                </a:ext>
              </a:extLst>
            </p:cNvPr>
            <p:cNvSpPr/>
            <p:nvPr/>
          </p:nvSpPr>
          <p:spPr>
            <a:xfrm>
              <a:off x="4108373" y="1530149"/>
              <a:ext cx="164735" cy="180536"/>
            </a:xfrm>
            <a:prstGeom prst="mathMultipl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360B98F8-522B-474C-A5B0-4B3043ED27D5}"/>
                </a:ext>
              </a:extLst>
            </p:cNvPr>
            <p:cNvGrpSpPr/>
            <p:nvPr/>
          </p:nvGrpSpPr>
          <p:grpSpPr>
            <a:xfrm>
              <a:off x="3998552" y="1842046"/>
              <a:ext cx="219646" cy="240715"/>
              <a:chOff x="6357950" y="571480"/>
              <a:chExt cx="357190" cy="357190"/>
            </a:xfrm>
          </p:grpSpPr>
          <p:sp>
            <p:nvSpPr>
              <p:cNvPr id="174" name="순서도: 연결자 37">
                <a:extLst>
                  <a:ext uri="{FF2B5EF4-FFF2-40B4-BE49-F238E27FC236}">
                    <a16:creationId xmlns:a16="http://schemas.microsoft.com/office/drawing/2014/main" id="{4593C883-C5E5-9F4B-9B63-23B6EF39A48C}"/>
                  </a:ext>
                </a:extLst>
              </p:cNvPr>
              <p:cNvSpPr/>
              <p:nvPr/>
            </p:nvSpPr>
            <p:spPr>
              <a:xfrm>
                <a:off x="6357950" y="571480"/>
                <a:ext cx="357190" cy="357190"/>
              </a:xfrm>
              <a:prstGeom prst="flowChartConnector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등호 174">
                <a:extLst>
                  <a:ext uri="{FF2B5EF4-FFF2-40B4-BE49-F238E27FC236}">
                    <a16:creationId xmlns:a16="http://schemas.microsoft.com/office/drawing/2014/main" id="{A204C80F-2C92-6043-B8FD-900B071719ED}"/>
                  </a:ext>
                </a:extLst>
              </p:cNvPr>
              <p:cNvSpPr/>
              <p:nvPr/>
            </p:nvSpPr>
            <p:spPr>
              <a:xfrm>
                <a:off x="6429388" y="642918"/>
                <a:ext cx="214314" cy="214314"/>
              </a:xfrm>
              <a:prstGeom prst="mathEqual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79288865-8C76-8B40-9376-2C99891E9744}"/>
                </a:ext>
              </a:extLst>
            </p:cNvPr>
            <p:cNvSpPr/>
            <p:nvPr/>
          </p:nvSpPr>
          <p:spPr>
            <a:xfrm>
              <a:off x="913749" y="2404357"/>
              <a:ext cx="3359360" cy="2852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775359AD-90CA-3F4D-B88F-2FC428BBFBE9}"/>
                </a:ext>
              </a:extLst>
            </p:cNvPr>
            <p:cNvGrpSpPr/>
            <p:nvPr/>
          </p:nvGrpSpPr>
          <p:grpSpPr>
            <a:xfrm>
              <a:off x="1023572" y="2464880"/>
              <a:ext cx="164735" cy="180536"/>
              <a:chOff x="7178630" y="1474456"/>
              <a:chExt cx="214314" cy="214314"/>
            </a:xfrm>
          </p:grpSpPr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59EE3F2C-E6A5-8941-810E-91A57A8E1190}"/>
                  </a:ext>
                </a:extLst>
              </p:cNvPr>
              <p:cNvSpPr/>
              <p:nvPr/>
            </p:nvSpPr>
            <p:spPr>
              <a:xfrm>
                <a:off x="7178630" y="1474456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3" name="직선 연결선 47">
                <a:extLst>
                  <a:ext uri="{FF2B5EF4-FFF2-40B4-BE49-F238E27FC236}">
                    <a16:creationId xmlns:a16="http://schemas.microsoft.com/office/drawing/2014/main" id="{BE9D9F66-277D-FE4A-A156-09E04FC3A779}"/>
                  </a:ext>
                </a:extLst>
              </p:cNvPr>
              <p:cNvCxnSpPr/>
              <p:nvPr/>
            </p:nvCxnSpPr>
            <p:spPr>
              <a:xfrm>
                <a:off x="7303218" y="1600758"/>
                <a:ext cx="89726" cy="8801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18A9C8B-28DF-5947-978E-E3ABE4A0C052}"/>
                </a:ext>
              </a:extLst>
            </p:cNvPr>
            <p:cNvSpPr txBox="1"/>
            <p:nvPr/>
          </p:nvSpPr>
          <p:spPr>
            <a:xfrm>
              <a:off x="933831" y="2765430"/>
              <a:ext cx="880011" cy="259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나의 프로필</a:t>
              </a:r>
            </a:p>
          </p:txBody>
        </p:sp>
        <p:cxnSp>
          <p:nvCxnSpPr>
            <p:cNvPr id="141" name="직선 연결선 76">
              <a:extLst>
                <a:ext uri="{FF2B5EF4-FFF2-40B4-BE49-F238E27FC236}">
                  <a16:creationId xmlns:a16="http://schemas.microsoft.com/office/drawing/2014/main" id="{1FA728F1-6560-7349-AB86-4B10ACC308D7}"/>
                </a:ext>
              </a:extLst>
            </p:cNvPr>
            <p:cNvCxnSpPr>
              <a:cxnSpLocks/>
            </p:cNvCxnSpPr>
            <p:nvPr/>
          </p:nvCxnSpPr>
          <p:spPr>
            <a:xfrm>
              <a:off x="933831" y="3066322"/>
              <a:ext cx="3284367" cy="11004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그룹 52">
              <a:extLst>
                <a:ext uri="{FF2B5EF4-FFF2-40B4-BE49-F238E27FC236}">
                  <a16:creationId xmlns:a16="http://schemas.microsoft.com/office/drawing/2014/main" id="{3D1CFDB9-A38A-D843-B0E9-BBFBBF80AA8A}"/>
                </a:ext>
              </a:extLst>
            </p:cNvPr>
            <p:cNvGrpSpPr/>
            <p:nvPr/>
          </p:nvGrpSpPr>
          <p:grpSpPr>
            <a:xfrm>
              <a:off x="933831" y="3186681"/>
              <a:ext cx="384381" cy="421251"/>
              <a:chOff x="980914" y="2116990"/>
              <a:chExt cx="500066" cy="500066"/>
            </a:xfrm>
          </p:grpSpPr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B742A9D9-45B5-1C44-B7A5-2377441644CE}"/>
                  </a:ext>
                </a:extLst>
              </p:cNvPr>
              <p:cNvSpPr/>
              <p:nvPr/>
            </p:nvSpPr>
            <p:spPr>
              <a:xfrm>
                <a:off x="980914" y="2116990"/>
                <a:ext cx="500066" cy="500066"/>
              </a:xfrm>
              <a:prstGeom prst="ellipse">
                <a:avLst/>
              </a:prstGeom>
              <a:solidFill>
                <a:srgbClr val="2A1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1" name="그림 170" descr="사람.png">
                <a:extLst>
                  <a:ext uri="{FF2B5EF4-FFF2-40B4-BE49-F238E27FC236}">
                    <a16:creationId xmlns:a16="http://schemas.microsoft.com/office/drawing/2014/main" id="{35E39892-E502-974C-AF11-6439C9CF7C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71538" y="2214555"/>
                <a:ext cx="295277" cy="285752"/>
              </a:xfrm>
              <a:prstGeom prst="rect">
                <a:avLst/>
              </a:prstGeom>
            </p:spPr>
          </p:pic>
        </p:grp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92E89A87-D6C8-EF41-A503-333BFBCEEEFA}"/>
                </a:ext>
              </a:extLst>
            </p:cNvPr>
            <p:cNvSpPr/>
            <p:nvPr/>
          </p:nvSpPr>
          <p:spPr>
            <a:xfrm>
              <a:off x="1342230" y="3246859"/>
              <a:ext cx="615096" cy="28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b="1" dirty="0" err="1">
                  <a:solidFill>
                    <a:schemeClr val="tx1"/>
                  </a:solidFill>
                </a:rPr>
                <a:t>손형도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2C31D51-4485-464A-9255-4256F6361471}"/>
                </a:ext>
              </a:extLst>
            </p:cNvPr>
            <p:cNvSpPr txBox="1"/>
            <p:nvPr/>
          </p:nvSpPr>
          <p:spPr>
            <a:xfrm>
              <a:off x="933831" y="3787130"/>
              <a:ext cx="742009" cy="259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친구 목록</a:t>
              </a:r>
            </a:p>
          </p:txBody>
        </p:sp>
        <p:cxnSp>
          <p:nvCxnSpPr>
            <p:cNvPr id="145" name="직선 연결선 108">
              <a:extLst>
                <a:ext uri="{FF2B5EF4-FFF2-40B4-BE49-F238E27FC236}">
                  <a16:creationId xmlns:a16="http://schemas.microsoft.com/office/drawing/2014/main" id="{1273FF06-FF55-6243-8EBE-F84DA9146B7E}"/>
                </a:ext>
              </a:extLst>
            </p:cNvPr>
            <p:cNvCxnSpPr>
              <a:cxnSpLocks/>
            </p:cNvCxnSpPr>
            <p:nvPr/>
          </p:nvCxnSpPr>
          <p:spPr>
            <a:xfrm>
              <a:off x="933831" y="4088025"/>
              <a:ext cx="3284367" cy="931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09">
              <a:extLst>
                <a:ext uri="{FF2B5EF4-FFF2-40B4-BE49-F238E27FC236}">
                  <a16:creationId xmlns:a16="http://schemas.microsoft.com/office/drawing/2014/main" id="{A6E7F478-D3D4-884E-844E-0C6209A3B338}"/>
                </a:ext>
              </a:extLst>
            </p:cNvPr>
            <p:cNvCxnSpPr>
              <a:cxnSpLocks/>
            </p:cNvCxnSpPr>
            <p:nvPr/>
          </p:nvCxnSpPr>
          <p:spPr>
            <a:xfrm>
              <a:off x="933831" y="3690119"/>
              <a:ext cx="3284367" cy="2582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그룹 52">
              <a:extLst>
                <a:ext uri="{FF2B5EF4-FFF2-40B4-BE49-F238E27FC236}">
                  <a16:creationId xmlns:a16="http://schemas.microsoft.com/office/drawing/2014/main" id="{BECE7A1D-83F2-6346-B0E8-8EA65FFD7731}"/>
                </a:ext>
              </a:extLst>
            </p:cNvPr>
            <p:cNvGrpSpPr/>
            <p:nvPr/>
          </p:nvGrpSpPr>
          <p:grpSpPr>
            <a:xfrm>
              <a:off x="933831" y="4198716"/>
              <a:ext cx="384381" cy="421251"/>
              <a:chOff x="980914" y="2116990"/>
              <a:chExt cx="500066" cy="500066"/>
            </a:xfrm>
          </p:grpSpPr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B355665A-2785-9A4B-8B99-CED589904BCC}"/>
                  </a:ext>
                </a:extLst>
              </p:cNvPr>
              <p:cNvSpPr/>
              <p:nvPr/>
            </p:nvSpPr>
            <p:spPr>
              <a:xfrm>
                <a:off x="980914" y="2116990"/>
                <a:ext cx="500066" cy="500066"/>
              </a:xfrm>
              <a:prstGeom prst="ellipse">
                <a:avLst/>
              </a:prstGeom>
              <a:solidFill>
                <a:srgbClr val="2A1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69" name="그림 168" descr="사람.png">
                <a:extLst>
                  <a:ext uri="{FF2B5EF4-FFF2-40B4-BE49-F238E27FC236}">
                    <a16:creationId xmlns:a16="http://schemas.microsoft.com/office/drawing/2014/main" id="{1889F7B6-F528-B947-B045-5A9259DD08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71538" y="2214555"/>
                <a:ext cx="295277" cy="285752"/>
              </a:xfrm>
              <a:prstGeom prst="rect">
                <a:avLst/>
              </a:prstGeom>
            </p:spPr>
          </p:pic>
        </p:grp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C6F3C2E8-F74A-8F45-B954-43A04D95DC1D}"/>
                </a:ext>
              </a:extLst>
            </p:cNvPr>
            <p:cNvSpPr/>
            <p:nvPr/>
          </p:nvSpPr>
          <p:spPr>
            <a:xfrm>
              <a:off x="1342230" y="4258894"/>
              <a:ext cx="615096" cy="28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b="1" dirty="0" err="1">
                  <a:solidFill>
                    <a:schemeClr val="tx1"/>
                  </a:solidFill>
                </a:rPr>
                <a:t>엄순호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49" name="그룹 52">
              <a:extLst>
                <a:ext uri="{FF2B5EF4-FFF2-40B4-BE49-F238E27FC236}">
                  <a16:creationId xmlns:a16="http://schemas.microsoft.com/office/drawing/2014/main" id="{20A9BF4D-42EA-DF47-8B10-A9C816DEBA4D}"/>
                </a:ext>
              </a:extLst>
            </p:cNvPr>
            <p:cNvGrpSpPr/>
            <p:nvPr/>
          </p:nvGrpSpPr>
          <p:grpSpPr>
            <a:xfrm>
              <a:off x="933831" y="4691150"/>
              <a:ext cx="384381" cy="421251"/>
              <a:chOff x="980914" y="2116990"/>
              <a:chExt cx="500066" cy="500066"/>
            </a:xfrm>
          </p:grpSpPr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A9363E4F-AC2E-614B-BEE4-680587896F44}"/>
                  </a:ext>
                </a:extLst>
              </p:cNvPr>
              <p:cNvSpPr/>
              <p:nvPr/>
            </p:nvSpPr>
            <p:spPr>
              <a:xfrm>
                <a:off x="980914" y="2116990"/>
                <a:ext cx="500066" cy="500066"/>
              </a:xfrm>
              <a:prstGeom prst="ellipse">
                <a:avLst/>
              </a:prstGeom>
              <a:solidFill>
                <a:srgbClr val="2A1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67" name="그림 166" descr="사람.png">
                <a:extLst>
                  <a:ext uri="{FF2B5EF4-FFF2-40B4-BE49-F238E27FC236}">
                    <a16:creationId xmlns:a16="http://schemas.microsoft.com/office/drawing/2014/main" id="{874200A9-75F4-FF4F-B1A7-92B92D7FA9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71538" y="2214555"/>
                <a:ext cx="295277" cy="285752"/>
              </a:xfrm>
              <a:prstGeom prst="rect">
                <a:avLst/>
              </a:prstGeom>
            </p:spPr>
          </p:pic>
        </p:grp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F4FA819-49BC-B748-B25D-E7DA2CC7BB1A}"/>
                </a:ext>
              </a:extLst>
            </p:cNvPr>
            <p:cNvSpPr/>
            <p:nvPr/>
          </p:nvSpPr>
          <p:spPr>
            <a:xfrm>
              <a:off x="1342230" y="4751328"/>
              <a:ext cx="615096" cy="28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b="1" dirty="0">
                  <a:solidFill>
                    <a:schemeClr val="tx1"/>
                  </a:solidFill>
                </a:rPr>
                <a:t>서경원</a:t>
              </a:r>
            </a:p>
          </p:txBody>
        </p:sp>
        <p:grpSp>
          <p:nvGrpSpPr>
            <p:cNvPr id="151" name="그룹 52">
              <a:extLst>
                <a:ext uri="{FF2B5EF4-FFF2-40B4-BE49-F238E27FC236}">
                  <a16:creationId xmlns:a16="http://schemas.microsoft.com/office/drawing/2014/main" id="{5C897373-34FB-DF43-A9D8-E5C64C227433}"/>
                </a:ext>
              </a:extLst>
            </p:cNvPr>
            <p:cNvGrpSpPr/>
            <p:nvPr/>
          </p:nvGrpSpPr>
          <p:grpSpPr>
            <a:xfrm>
              <a:off x="933831" y="5210750"/>
              <a:ext cx="384381" cy="421251"/>
              <a:chOff x="980914" y="2116990"/>
              <a:chExt cx="500066" cy="500066"/>
            </a:xfrm>
          </p:grpSpPr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C4E8D39B-84A9-4842-8CD8-6CAC1F92BA83}"/>
                  </a:ext>
                </a:extLst>
              </p:cNvPr>
              <p:cNvSpPr/>
              <p:nvPr/>
            </p:nvSpPr>
            <p:spPr>
              <a:xfrm>
                <a:off x="980914" y="2116990"/>
                <a:ext cx="500066" cy="500066"/>
              </a:xfrm>
              <a:prstGeom prst="ellipse">
                <a:avLst/>
              </a:prstGeom>
              <a:solidFill>
                <a:srgbClr val="2A1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65" name="그림 164" descr="사람.png">
                <a:extLst>
                  <a:ext uri="{FF2B5EF4-FFF2-40B4-BE49-F238E27FC236}">
                    <a16:creationId xmlns:a16="http://schemas.microsoft.com/office/drawing/2014/main" id="{592E7606-2866-F247-BD5C-57A40B2AE6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71538" y="2214555"/>
                <a:ext cx="295277" cy="285752"/>
              </a:xfrm>
              <a:prstGeom prst="rect">
                <a:avLst/>
              </a:prstGeom>
            </p:spPr>
          </p:pic>
        </p:grp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494419C-C58F-C843-813C-C19F1DFBAEA0}"/>
                </a:ext>
              </a:extLst>
            </p:cNvPr>
            <p:cNvSpPr/>
            <p:nvPr/>
          </p:nvSpPr>
          <p:spPr>
            <a:xfrm>
              <a:off x="1342230" y="5270929"/>
              <a:ext cx="615096" cy="28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b="1" dirty="0" err="1">
                  <a:solidFill>
                    <a:schemeClr val="tx1"/>
                  </a:solidFill>
                </a:rPr>
                <a:t>둘리킴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53" name="그룹 52">
              <a:extLst>
                <a:ext uri="{FF2B5EF4-FFF2-40B4-BE49-F238E27FC236}">
                  <a16:creationId xmlns:a16="http://schemas.microsoft.com/office/drawing/2014/main" id="{387255E7-45AA-7443-8543-1F559FA244AE}"/>
                </a:ext>
              </a:extLst>
            </p:cNvPr>
            <p:cNvGrpSpPr/>
            <p:nvPr/>
          </p:nvGrpSpPr>
          <p:grpSpPr>
            <a:xfrm>
              <a:off x="933831" y="5703184"/>
              <a:ext cx="384381" cy="421251"/>
              <a:chOff x="980914" y="2116990"/>
              <a:chExt cx="500066" cy="500066"/>
            </a:xfrm>
          </p:grpSpPr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4FE719C1-384F-F042-B0C9-A7565F61B1B7}"/>
                  </a:ext>
                </a:extLst>
              </p:cNvPr>
              <p:cNvSpPr/>
              <p:nvPr/>
            </p:nvSpPr>
            <p:spPr>
              <a:xfrm>
                <a:off x="980914" y="2116990"/>
                <a:ext cx="500066" cy="500066"/>
              </a:xfrm>
              <a:prstGeom prst="ellipse">
                <a:avLst/>
              </a:prstGeom>
              <a:solidFill>
                <a:srgbClr val="2A1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63" name="그림 162" descr="사람.png">
                <a:extLst>
                  <a:ext uri="{FF2B5EF4-FFF2-40B4-BE49-F238E27FC236}">
                    <a16:creationId xmlns:a16="http://schemas.microsoft.com/office/drawing/2014/main" id="{5E03C288-12A0-E84C-B571-5CDCF091CB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71538" y="2214555"/>
                <a:ext cx="295277" cy="285752"/>
              </a:xfrm>
              <a:prstGeom prst="rect">
                <a:avLst/>
              </a:prstGeom>
            </p:spPr>
          </p:pic>
        </p:grp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71270F6A-BF74-3F42-8855-02842ED57C46}"/>
                </a:ext>
              </a:extLst>
            </p:cNvPr>
            <p:cNvSpPr/>
            <p:nvPr/>
          </p:nvSpPr>
          <p:spPr>
            <a:xfrm>
              <a:off x="1342230" y="5763362"/>
              <a:ext cx="615096" cy="28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b="1" dirty="0"/>
                <a:t>고길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동</a:t>
              </a:r>
            </a:p>
          </p:txBody>
        </p:sp>
        <p:grpSp>
          <p:nvGrpSpPr>
            <p:cNvPr id="155" name="그룹 52">
              <a:extLst>
                <a:ext uri="{FF2B5EF4-FFF2-40B4-BE49-F238E27FC236}">
                  <a16:creationId xmlns:a16="http://schemas.microsoft.com/office/drawing/2014/main" id="{6FE7E5E7-4D78-E14C-BFD5-3D3D7277341D}"/>
                </a:ext>
              </a:extLst>
            </p:cNvPr>
            <p:cNvGrpSpPr/>
            <p:nvPr/>
          </p:nvGrpSpPr>
          <p:grpSpPr>
            <a:xfrm>
              <a:off x="933831" y="6195618"/>
              <a:ext cx="384381" cy="421251"/>
              <a:chOff x="980914" y="2116990"/>
              <a:chExt cx="500066" cy="500066"/>
            </a:xfrm>
          </p:grpSpPr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EDC0B1BF-900E-664F-B98E-FA98ECEE8129}"/>
                  </a:ext>
                </a:extLst>
              </p:cNvPr>
              <p:cNvSpPr/>
              <p:nvPr/>
            </p:nvSpPr>
            <p:spPr>
              <a:xfrm>
                <a:off x="980914" y="2116990"/>
                <a:ext cx="500066" cy="500066"/>
              </a:xfrm>
              <a:prstGeom prst="ellipse">
                <a:avLst/>
              </a:prstGeom>
              <a:solidFill>
                <a:srgbClr val="2A1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61" name="그림 160" descr="사람.png">
                <a:extLst>
                  <a:ext uri="{FF2B5EF4-FFF2-40B4-BE49-F238E27FC236}">
                    <a16:creationId xmlns:a16="http://schemas.microsoft.com/office/drawing/2014/main" id="{631F3B2F-9D45-4544-AB52-C12F298D0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71538" y="2214555"/>
                <a:ext cx="295277" cy="285752"/>
              </a:xfrm>
              <a:prstGeom prst="rect">
                <a:avLst/>
              </a:prstGeom>
            </p:spPr>
          </p:pic>
        </p:grp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88F72F0C-C374-F54A-B045-DBD8B9E58919}"/>
                </a:ext>
              </a:extLst>
            </p:cNvPr>
            <p:cNvSpPr/>
            <p:nvPr/>
          </p:nvSpPr>
          <p:spPr>
            <a:xfrm>
              <a:off x="1342230" y="6255796"/>
              <a:ext cx="548559" cy="28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b="1" dirty="0">
                  <a:solidFill>
                    <a:schemeClr val="tx1"/>
                  </a:solidFill>
                </a:rPr>
                <a:t>서경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57" name="모서리가 둥근 사각형 설명선 85">
              <a:extLst>
                <a:ext uri="{FF2B5EF4-FFF2-40B4-BE49-F238E27FC236}">
                  <a16:creationId xmlns:a16="http://schemas.microsoft.com/office/drawing/2014/main" id="{B04A244D-60F5-C249-9B38-175E690F2123}"/>
                </a:ext>
              </a:extLst>
            </p:cNvPr>
            <p:cNvSpPr/>
            <p:nvPr/>
          </p:nvSpPr>
          <p:spPr>
            <a:xfrm>
              <a:off x="2395078" y="3214970"/>
              <a:ext cx="1737089" cy="311897"/>
            </a:xfrm>
            <a:prstGeom prst="wedgeRoundRectCallout">
              <a:avLst>
                <a:gd name="adj1" fmla="val -54763"/>
                <a:gd name="adj2" fmla="val -10726"/>
                <a:gd name="adj3" fmla="val 16667"/>
              </a:avLst>
            </a:prstGeom>
            <a:solidFill>
              <a:srgbClr val="FDFEC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오픈소스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화이팅</a:t>
              </a:r>
              <a:r>
                <a:rPr lang="en-US" altLang="ko-KR" sz="1400" dirty="0">
                  <a:solidFill>
                    <a:schemeClr val="tx1"/>
                  </a:solidFill>
                </a:rPr>
                <a:t>!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8" name="모서리가 둥근 사각형 설명선 138">
              <a:extLst>
                <a:ext uri="{FF2B5EF4-FFF2-40B4-BE49-F238E27FC236}">
                  <a16:creationId xmlns:a16="http://schemas.microsoft.com/office/drawing/2014/main" id="{B3E89935-A037-DC4C-9885-9690BA6F2DFC}"/>
                </a:ext>
              </a:extLst>
            </p:cNvPr>
            <p:cNvSpPr/>
            <p:nvPr/>
          </p:nvSpPr>
          <p:spPr>
            <a:xfrm>
              <a:off x="2395078" y="5239037"/>
              <a:ext cx="1737089" cy="311897"/>
            </a:xfrm>
            <a:prstGeom prst="wedgeRoundRectCallout">
              <a:avLst>
                <a:gd name="adj1" fmla="val -54763"/>
                <a:gd name="adj2" fmla="val -10726"/>
                <a:gd name="adj3" fmla="val 16667"/>
              </a:avLst>
            </a:prstGeom>
            <a:solidFill>
              <a:srgbClr val="FDFEC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도우너</a:t>
              </a:r>
              <a:r>
                <a:rPr lang="ko-KR" altLang="en-US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어서오고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사각형 설명선 148">
              <a:extLst>
                <a:ext uri="{FF2B5EF4-FFF2-40B4-BE49-F238E27FC236}">
                  <a16:creationId xmlns:a16="http://schemas.microsoft.com/office/drawing/2014/main" id="{209FE702-75CB-5646-833D-8A31321EFDEC}"/>
                </a:ext>
              </a:extLst>
            </p:cNvPr>
            <p:cNvSpPr/>
            <p:nvPr/>
          </p:nvSpPr>
          <p:spPr>
            <a:xfrm>
              <a:off x="2395078" y="6223908"/>
              <a:ext cx="1737089" cy="311897"/>
            </a:xfrm>
            <a:prstGeom prst="wedgeRoundRectCallout">
              <a:avLst>
                <a:gd name="adj1" fmla="val -54763"/>
                <a:gd name="adj2" fmla="val -10726"/>
                <a:gd name="adj3" fmla="val 16667"/>
              </a:avLst>
            </a:prstGeom>
            <a:solidFill>
              <a:srgbClr val="FDFEC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불꽃남자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20B1CC8-14BD-4049-8006-40FAB2E372FA}"/>
              </a:ext>
            </a:extLst>
          </p:cNvPr>
          <p:cNvGrpSpPr/>
          <p:nvPr/>
        </p:nvGrpSpPr>
        <p:grpSpPr>
          <a:xfrm>
            <a:off x="1307237" y="3266866"/>
            <a:ext cx="2692400" cy="1079500"/>
            <a:chOff x="5105400" y="6799377"/>
            <a:chExt cx="2692400" cy="1079500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ED5C1C61-896F-2949-83E6-D02594B188D7}"/>
                </a:ext>
              </a:extLst>
            </p:cNvPr>
            <p:cNvGrpSpPr/>
            <p:nvPr/>
          </p:nvGrpSpPr>
          <p:grpSpPr>
            <a:xfrm>
              <a:off x="5105400" y="6799377"/>
              <a:ext cx="2692400" cy="1079500"/>
              <a:chOff x="5194300" y="2489200"/>
              <a:chExt cx="2692400" cy="1079500"/>
            </a:xfrm>
          </p:grpSpPr>
          <p:sp>
            <p:nvSpPr>
              <p:cNvPr id="65" name="모서리가 둥근 직사각형 64">
                <a:extLst>
                  <a:ext uri="{FF2B5EF4-FFF2-40B4-BE49-F238E27FC236}">
                    <a16:creationId xmlns:a16="http://schemas.microsoft.com/office/drawing/2014/main" id="{DBBB5B71-B979-AB48-B878-BDE07F08028C}"/>
                  </a:ext>
                </a:extLst>
              </p:cNvPr>
              <p:cNvSpPr/>
              <p:nvPr/>
            </p:nvSpPr>
            <p:spPr>
              <a:xfrm>
                <a:off x="5207000" y="2489200"/>
                <a:ext cx="2654300" cy="10795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67" name="직선 연결선[R] 66">
                <a:extLst>
                  <a:ext uri="{FF2B5EF4-FFF2-40B4-BE49-F238E27FC236}">
                    <a16:creationId xmlns:a16="http://schemas.microsoft.com/office/drawing/2014/main" id="{F7D12370-99F2-7D4A-BE3D-8D907810D6E5}"/>
                  </a:ext>
                </a:extLst>
              </p:cNvPr>
              <p:cNvCxnSpPr/>
              <p:nvPr/>
            </p:nvCxnSpPr>
            <p:spPr>
              <a:xfrm>
                <a:off x="5194300" y="3187700"/>
                <a:ext cx="2692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[R] 68">
                <a:extLst>
                  <a:ext uri="{FF2B5EF4-FFF2-40B4-BE49-F238E27FC236}">
                    <a16:creationId xmlns:a16="http://schemas.microsoft.com/office/drawing/2014/main" id="{C89DBAE6-F395-414F-A7CA-D6493BA6C199}"/>
                  </a:ext>
                </a:extLst>
              </p:cNvPr>
              <p:cNvCxnSpPr/>
              <p:nvPr/>
            </p:nvCxnSpPr>
            <p:spPr>
              <a:xfrm flipV="1">
                <a:off x="6540500" y="3200400"/>
                <a:ext cx="0" cy="3683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B3D93A0-878B-A44F-BD0A-8886BDA0E3D2}"/>
                </a:ext>
              </a:extLst>
            </p:cNvPr>
            <p:cNvSpPr txBox="1"/>
            <p:nvPr/>
          </p:nvSpPr>
          <p:spPr>
            <a:xfrm>
              <a:off x="5559219" y="752691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400" dirty="0">
                  <a:solidFill>
                    <a:srgbClr val="578CE0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취소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09B218-264A-534A-BB04-65BCE0278E8B}"/>
                </a:ext>
              </a:extLst>
            </p:cNvPr>
            <p:cNvSpPr txBox="1"/>
            <p:nvPr/>
          </p:nvSpPr>
          <p:spPr>
            <a:xfrm>
              <a:off x="6856161" y="7529649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400" dirty="0">
                  <a:solidFill>
                    <a:srgbClr val="578CE0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확인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EEF129D-3836-7340-876B-EAE5CD8C5DBC}"/>
                </a:ext>
              </a:extLst>
            </p:cNvPr>
            <p:cNvSpPr txBox="1"/>
            <p:nvPr/>
          </p:nvSpPr>
          <p:spPr>
            <a:xfrm>
              <a:off x="5323727" y="7035218"/>
              <a:ext cx="2255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200" b="1" dirty="0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자동응답</a:t>
              </a:r>
              <a:r>
                <a:rPr kumimoji="1" lang="ko-KR" altLang="en-US" sz="1200" b="1" dirty="0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기능을 </a:t>
              </a:r>
              <a:r>
                <a:rPr kumimoji="1" lang="ko-KR" altLang="en-US" sz="1200" b="1" dirty="0" err="1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설정하시겠어요</a:t>
              </a:r>
              <a:r>
                <a:rPr kumimoji="1" lang="en-US" altLang="ko-KR" sz="1200" b="1" dirty="0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?</a:t>
              </a:r>
              <a:endParaRPr kumimoji="1" lang="ko-Kore-KR" altLang="en-US" sz="12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22D28668-DCAD-A94C-8820-05D9C9B255CB}"/>
              </a:ext>
            </a:extLst>
          </p:cNvPr>
          <p:cNvGrpSpPr/>
          <p:nvPr/>
        </p:nvGrpSpPr>
        <p:grpSpPr>
          <a:xfrm>
            <a:off x="3540247" y="1739493"/>
            <a:ext cx="347680" cy="372353"/>
            <a:chOff x="7273162" y="1263785"/>
            <a:chExt cx="347680" cy="372353"/>
          </a:xfrm>
        </p:grpSpPr>
        <p:pic>
          <p:nvPicPr>
            <p:cNvPr id="179" name="그래픽 178" descr="종">
              <a:extLst>
                <a:ext uri="{FF2B5EF4-FFF2-40B4-BE49-F238E27FC236}">
                  <a16:creationId xmlns:a16="http://schemas.microsoft.com/office/drawing/2014/main" id="{5BB59414-58DD-DE4F-A72D-4041ABCB0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73162" y="1263785"/>
              <a:ext cx="347680" cy="347680"/>
            </a:xfrm>
            <a:prstGeom prst="rect">
              <a:avLst/>
            </a:prstGeom>
          </p:spPr>
        </p:pic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630352CE-AACD-3C4A-A6EC-282B49ED0C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9721" y="1270427"/>
              <a:ext cx="321121" cy="365711"/>
            </a:xfrm>
            <a:prstGeom prst="line">
              <a:avLst/>
            </a:prstGeom>
            <a:ln w="349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3" name="그림 222">
            <a:extLst>
              <a:ext uri="{FF2B5EF4-FFF2-40B4-BE49-F238E27FC236}">
                <a16:creationId xmlns:a16="http://schemas.microsoft.com/office/drawing/2014/main" id="{4B34D097-4B20-D142-8620-0870C6489546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-3669859" y="1172000"/>
            <a:ext cx="3664800" cy="5482800"/>
          </a:xfrm>
          <a:prstGeom prst="rect">
            <a:avLst/>
          </a:prstGeom>
        </p:spPr>
      </p:pic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42196A47-0B61-AE43-BEE9-0A498D95838C}"/>
              </a:ext>
            </a:extLst>
          </p:cNvPr>
          <p:cNvGrpSpPr/>
          <p:nvPr/>
        </p:nvGrpSpPr>
        <p:grpSpPr>
          <a:xfrm>
            <a:off x="854072" y="1319735"/>
            <a:ext cx="3647317" cy="983227"/>
            <a:chOff x="285720" y="187396"/>
            <a:chExt cx="3647317" cy="983227"/>
          </a:xfrm>
        </p:grpSpPr>
        <p:sp>
          <p:nvSpPr>
            <p:cNvPr id="225" name="순서도: 연결자 74">
              <a:extLst>
                <a:ext uri="{FF2B5EF4-FFF2-40B4-BE49-F238E27FC236}">
                  <a16:creationId xmlns:a16="http://schemas.microsoft.com/office/drawing/2014/main" id="{66B5F40C-A107-6E41-93E2-3CA6FBEA72AC}"/>
                </a:ext>
              </a:extLst>
            </p:cNvPr>
            <p:cNvSpPr/>
            <p:nvPr/>
          </p:nvSpPr>
          <p:spPr>
            <a:xfrm>
              <a:off x="285720" y="214290"/>
              <a:ext cx="571504" cy="571504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8F778E5F-3F91-0149-8D76-33B580335ED9}"/>
                </a:ext>
              </a:extLst>
            </p:cNvPr>
            <p:cNvSpPr txBox="1"/>
            <p:nvPr/>
          </p:nvSpPr>
          <p:spPr>
            <a:xfrm>
              <a:off x="844706" y="187396"/>
              <a:ext cx="958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서경원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7" name="모서리가 둥근 직사각형 226">
              <a:extLst>
                <a:ext uri="{FF2B5EF4-FFF2-40B4-BE49-F238E27FC236}">
                  <a16:creationId xmlns:a16="http://schemas.microsoft.com/office/drawing/2014/main" id="{114B8CE1-E077-994B-A6BD-34B9267F6A4D}"/>
                </a:ext>
              </a:extLst>
            </p:cNvPr>
            <p:cNvSpPr/>
            <p:nvPr/>
          </p:nvSpPr>
          <p:spPr>
            <a:xfrm>
              <a:off x="2861467" y="850280"/>
              <a:ext cx="1071570" cy="23379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/>
                <a:t>Am 00:00</a:t>
              </a:r>
              <a:endParaRPr lang="ko-KR" altLang="en-US" sz="1200" dirty="0"/>
            </a:p>
          </p:txBody>
        </p:sp>
        <p:sp>
          <p:nvSpPr>
            <p:cNvPr id="228" name="모서리가 둥근 사각형 설명선 79">
              <a:extLst>
                <a:ext uri="{FF2B5EF4-FFF2-40B4-BE49-F238E27FC236}">
                  <a16:creationId xmlns:a16="http://schemas.microsoft.com/office/drawing/2014/main" id="{72CEBE1B-6291-D241-8A8C-BD822B830D3A}"/>
                </a:ext>
              </a:extLst>
            </p:cNvPr>
            <p:cNvSpPr/>
            <p:nvPr/>
          </p:nvSpPr>
          <p:spPr>
            <a:xfrm>
              <a:off x="1073126" y="599119"/>
              <a:ext cx="1968524" cy="571504"/>
            </a:xfrm>
            <a:prstGeom prst="wedgeRoundRectCallout">
              <a:avLst>
                <a:gd name="adj1" fmla="val -56704"/>
                <a:gd name="adj2" fmla="val -39983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형 오늘 오픈소스 회의 </a:t>
              </a:r>
              <a:r>
                <a:rPr lang="ko-KR" altLang="en-US" sz="1600" b="1" dirty="0" err="1">
                  <a:solidFill>
                    <a:schemeClr val="tx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언제할까</a:t>
              </a:r>
              <a:r>
                <a:rPr lang="en-US" altLang="ko-KR" sz="1600" b="1" dirty="0">
                  <a:solidFill>
                    <a:schemeClr val="tx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?</a:t>
              </a:r>
              <a:endParaRPr lang="ko-KR" altLang="en-US" sz="1600" b="1" dirty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pic>
          <p:nvPicPr>
            <p:cNvPr id="229" name="그림 228" descr="사람.png">
              <a:extLst>
                <a:ext uri="{FF2B5EF4-FFF2-40B4-BE49-F238E27FC236}">
                  <a16:creationId xmlns:a16="http://schemas.microsoft.com/office/drawing/2014/main" id="{36077F43-1870-834E-A5BB-CBA350E53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408" y="311854"/>
              <a:ext cx="357189" cy="345667"/>
            </a:xfrm>
            <a:prstGeom prst="rect">
              <a:avLst/>
            </a:prstGeom>
          </p:spPr>
        </p:pic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93C0EE2D-1C0B-4347-9431-FF72E648B959}"/>
              </a:ext>
            </a:extLst>
          </p:cNvPr>
          <p:cNvGrpSpPr/>
          <p:nvPr/>
        </p:nvGrpSpPr>
        <p:grpSpPr>
          <a:xfrm>
            <a:off x="854072" y="5695549"/>
            <a:ext cx="3591074" cy="928694"/>
            <a:chOff x="285720" y="4563210"/>
            <a:chExt cx="3591074" cy="928694"/>
          </a:xfrm>
        </p:grpSpPr>
        <p:sp>
          <p:nvSpPr>
            <p:cNvPr id="231" name="순서도: 연결자 23">
              <a:extLst>
                <a:ext uri="{FF2B5EF4-FFF2-40B4-BE49-F238E27FC236}">
                  <a16:creationId xmlns:a16="http://schemas.microsoft.com/office/drawing/2014/main" id="{B80D4E4D-750E-DB43-95CC-48B408350286}"/>
                </a:ext>
              </a:extLst>
            </p:cNvPr>
            <p:cNvSpPr/>
            <p:nvPr/>
          </p:nvSpPr>
          <p:spPr>
            <a:xfrm>
              <a:off x="285720" y="4563210"/>
              <a:ext cx="571504" cy="571504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D5C9BD5-127B-304E-88A5-8BA48355F7C6}"/>
                </a:ext>
              </a:extLst>
            </p:cNvPr>
            <p:cNvSpPr txBox="1"/>
            <p:nvPr/>
          </p:nvSpPr>
          <p:spPr>
            <a:xfrm>
              <a:off x="823161" y="4583590"/>
              <a:ext cx="10211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서경원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3" name="모서리가 둥근 직사각형 232">
              <a:extLst>
                <a:ext uri="{FF2B5EF4-FFF2-40B4-BE49-F238E27FC236}">
                  <a16:creationId xmlns:a16="http://schemas.microsoft.com/office/drawing/2014/main" id="{21162F56-A0F4-FD4C-9194-0D18F69EB448}"/>
                </a:ext>
              </a:extLst>
            </p:cNvPr>
            <p:cNvSpPr/>
            <p:nvPr/>
          </p:nvSpPr>
          <p:spPr>
            <a:xfrm>
              <a:off x="3015129" y="5228043"/>
              <a:ext cx="861665" cy="22984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100" dirty="0"/>
                <a:t>Am 00:00</a:t>
              </a:r>
              <a:endParaRPr lang="ko-KR" altLang="en-US" sz="1100" dirty="0"/>
            </a:p>
          </p:txBody>
        </p:sp>
        <p:sp>
          <p:nvSpPr>
            <p:cNvPr id="234" name="모서리가 둥근 사각형 설명선 26">
              <a:extLst>
                <a:ext uri="{FF2B5EF4-FFF2-40B4-BE49-F238E27FC236}">
                  <a16:creationId xmlns:a16="http://schemas.microsoft.com/office/drawing/2014/main" id="{37406D08-D07B-AD40-A668-2A7A8E62173E}"/>
                </a:ext>
              </a:extLst>
            </p:cNvPr>
            <p:cNvSpPr/>
            <p:nvPr/>
          </p:nvSpPr>
          <p:spPr>
            <a:xfrm>
              <a:off x="1142976" y="4920400"/>
              <a:ext cx="2198830" cy="571504"/>
            </a:xfrm>
            <a:prstGeom prst="wedgeRoundRectCallout">
              <a:avLst>
                <a:gd name="adj1" fmla="val -56704"/>
                <a:gd name="adj2" fmla="val -39983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 err="1">
                  <a:solidFill>
                    <a:schemeClr val="tx1"/>
                  </a:solidFill>
                </a:rPr>
                <a:t>오키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!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프로필에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번호있지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?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ko-KR" altLang="en-US" sz="1400" b="1" dirty="0">
                  <a:solidFill>
                    <a:schemeClr val="tx1"/>
                  </a:solidFill>
                </a:rPr>
                <a:t>바로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전화할게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.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235" name="그림 234" descr="사람.png">
              <a:extLst>
                <a:ext uri="{FF2B5EF4-FFF2-40B4-BE49-F238E27FC236}">
                  <a16:creationId xmlns:a16="http://schemas.microsoft.com/office/drawing/2014/main" id="{60C61FDE-BF9E-E44D-B316-0594EB414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408" y="4660774"/>
              <a:ext cx="357189" cy="345667"/>
            </a:xfrm>
            <a:prstGeom prst="rect">
              <a:avLst/>
            </a:prstGeom>
          </p:spPr>
        </p:pic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0FA4A7A5-1883-7847-851E-72F39F3B1D93}"/>
              </a:ext>
            </a:extLst>
          </p:cNvPr>
          <p:cNvGrpSpPr/>
          <p:nvPr/>
        </p:nvGrpSpPr>
        <p:grpSpPr>
          <a:xfrm>
            <a:off x="844308" y="2488069"/>
            <a:ext cx="3515481" cy="3109960"/>
            <a:chOff x="251655" y="1430202"/>
            <a:chExt cx="3515481" cy="3109960"/>
          </a:xfrm>
        </p:grpSpPr>
        <p:grpSp>
          <p:nvGrpSpPr>
            <p:cNvPr id="237" name="그룹 236">
              <a:extLst>
                <a:ext uri="{FF2B5EF4-FFF2-40B4-BE49-F238E27FC236}">
                  <a16:creationId xmlns:a16="http://schemas.microsoft.com/office/drawing/2014/main" id="{9B2F0BF7-5DE0-0E4E-A334-D130C8BDACA2}"/>
                </a:ext>
              </a:extLst>
            </p:cNvPr>
            <p:cNvGrpSpPr/>
            <p:nvPr/>
          </p:nvGrpSpPr>
          <p:grpSpPr>
            <a:xfrm>
              <a:off x="251655" y="1430202"/>
              <a:ext cx="3515481" cy="1298416"/>
              <a:chOff x="251655" y="1430202"/>
              <a:chExt cx="3515481" cy="1298416"/>
            </a:xfrm>
          </p:grpSpPr>
          <p:sp>
            <p:nvSpPr>
              <p:cNvPr id="240" name="모서리가 둥근 직사각형 239">
                <a:extLst>
                  <a:ext uri="{FF2B5EF4-FFF2-40B4-BE49-F238E27FC236}">
                    <a16:creationId xmlns:a16="http://schemas.microsoft.com/office/drawing/2014/main" id="{EBB7DA2B-AC73-1044-A8FF-69E3B0BB787F}"/>
                  </a:ext>
                </a:extLst>
              </p:cNvPr>
              <p:cNvSpPr/>
              <p:nvPr/>
            </p:nvSpPr>
            <p:spPr>
              <a:xfrm>
                <a:off x="251655" y="2442059"/>
                <a:ext cx="571505" cy="28655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/>
                  <a:t>Am 00:00</a:t>
                </a:r>
                <a:endParaRPr lang="ko-KR" altLang="en-US" sz="800" dirty="0"/>
              </a:p>
            </p:txBody>
          </p:sp>
          <p:grpSp>
            <p:nvGrpSpPr>
              <p:cNvPr id="241" name="그룹 20">
                <a:extLst>
                  <a:ext uri="{FF2B5EF4-FFF2-40B4-BE49-F238E27FC236}">
                    <a16:creationId xmlns:a16="http://schemas.microsoft.com/office/drawing/2014/main" id="{823BBC94-9AF0-5F44-B60C-AB1AB5DA20D4}"/>
                  </a:ext>
                </a:extLst>
              </p:cNvPr>
              <p:cNvGrpSpPr/>
              <p:nvPr/>
            </p:nvGrpSpPr>
            <p:grpSpPr>
              <a:xfrm>
                <a:off x="744113" y="1430202"/>
                <a:ext cx="3023023" cy="1298414"/>
                <a:chOff x="1363301" y="1266378"/>
                <a:chExt cx="6591439" cy="1857388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42" name="모서리가 둥근 사각형 설명선 80">
                  <a:extLst>
                    <a:ext uri="{FF2B5EF4-FFF2-40B4-BE49-F238E27FC236}">
                      <a16:creationId xmlns:a16="http://schemas.microsoft.com/office/drawing/2014/main" id="{945D6CAA-02F5-B346-BF55-ECE3B2617AAB}"/>
                    </a:ext>
                  </a:extLst>
                </p:cNvPr>
                <p:cNvSpPr/>
                <p:nvPr/>
              </p:nvSpPr>
              <p:spPr>
                <a:xfrm>
                  <a:off x="5214942" y="1552128"/>
                  <a:ext cx="2739798" cy="571504"/>
                </a:xfrm>
                <a:prstGeom prst="wedgeRoundRectCallout">
                  <a:avLst>
                    <a:gd name="adj1" fmla="val 58367"/>
                    <a:gd name="adj2" fmla="val -35277"/>
                    <a:gd name="adj3" fmla="val 16667"/>
                  </a:avLst>
                </a:prstGeom>
                <a:solidFill>
                  <a:srgbClr val="FFE1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err="1">
                      <a:solidFill>
                        <a:schemeClr val="tx1"/>
                      </a:solidFill>
                    </a:rPr>
                    <a:t>첫번째목차입니다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3" name="모서리가 둥근 직사각형 242">
                  <a:extLst>
                    <a:ext uri="{FF2B5EF4-FFF2-40B4-BE49-F238E27FC236}">
                      <a16:creationId xmlns:a16="http://schemas.microsoft.com/office/drawing/2014/main" id="{113A0A1A-B689-8046-8439-F8F3171DFCD5}"/>
                    </a:ext>
                  </a:extLst>
                </p:cNvPr>
                <p:cNvSpPr/>
                <p:nvPr/>
              </p:nvSpPr>
              <p:spPr>
                <a:xfrm>
                  <a:off x="1363301" y="1266378"/>
                  <a:ext cx="6591438" cy="1857388"/>
                </a:xfrm>
                <a:prstGeom prst="roundRect">
                  <a:avLst>
                    <a:gd name="adj" fmla="val 2529"/>
                  </a:avLst>
                </a:prstGeom>
                <a:solidFill>
                  <a:srgbClr val="FFE1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 Bold" panose="020B0600000101010101" pitchFamily="34" charset="-127"/>
                      <a:ea typeface="NanumSquare Bold" panose="020B0600000101010101" pitchFamily="34" charset="-127"/>
                    </a:rPr>
                    <a:t>경원아</a:t>
                  </a:r>
                  <a:r>
                    <a:rPr lang="en-US" altLang="ko-KR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 Bold" panose="020B0600000101010101" pitchFamily="34" charset="-127"/>
                      <a:ea typeface="NanumSquare Bold" panose="020B0600000101010101" pitchFamily="34" charset="-127"/>
                    </a:rPr>
                    <a:t>!</a:t>
                  </a:r>
                  <a:r>
                    <a:rPr lang="ko-KR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 Bold" panose="020B0600000101010101" pitchFamily="34" charset="-127"/>
                      <a:ea typeface="NanumSquare Bold" panose="020B0600000101010101" pitchFamily="34" charset="-127"/>
                    </a:rPr>
                    <a:t> 미안 나 지금 </a:t>
                  </a:r>
                  <a:r>
                    <a:rPr lang="ko-KR" altLang="en-US" sz="1600" b="1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 Bold" panose="020B0600000101010101" pitchFamily="34" charset="-127"/>
                      <a:ea typeface="NanumSquare Bold" panose="020B0600000101010101" pitchFamily="34" charset="-127"/>
                    </a:rPr>
                    <a:t>카톡</a:t>
                  </a:r>
                  <a:r>
                    <a:rPr lang="ko-KR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 Bold" panose="020B0600000101010101" pitchFamily="34" charset="-127"/>
                      <a:ea typeface="NanumSquare Bold" panose="020B0600000101010101" pitchFamily="34" charset="-127"/>
                    </a:rPr>
                    <a:t> 안쓰는 중이야</a:t>
                  </a:r>
                  <a:r>
                    <a:rPr lang="en-US" altLang="ko-KR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 Bold" panose="020B0600000101010101" pitchFamily="34" charset="-127"/>
                      <a:ea typeface="NanumSquare Bold" panose="020B0600000101010101" pitchFamily="34" charset="-127"/>
                    </a:rPr>
                    <a:t>!</a:t>
                  </a:r>
                  <a:r>
                    <a:rPr lang="ko-KR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 Bold" panose="020B0600000101010101" pitchFamily="34" charset="-127"/>
                      <a:ea typeface="NanumSquare Bold" panose="020B0600000101010101" pitchFamily="34" charset="-127"/>
                    </a:rPr>
                    <a:t> 전화나 문자 해줘</a:t>
                  </a:r>
                  <a:r>
                    <a:rPr lang="en-US" altLang="ko-KR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 Bold" panose="020B0600000101010101" pitchFamily="34" charset="-127"/>
                      <a:ea typeface="NanumSquare Bold" panose="020B0600000101010101" pitchFamily="34" charset="-127"/>
                    </a:rPr>
                    <a:t>!!</a:t>
                  </a:r>
                </a:p>
                <a:p>
                  <a:endParaRPr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 Bold" panose="020B0600000101010101" pitchFamily="34" charset="-127"/>
                    <a:ea typeface="NanumSquare Bold" panose="020B0600000101010101" pitchFamily="34" charset="-127"/>
                  </a:endParaRPr>
                </a:p>
                <a:p>
                  <a:r>
                    <a:rPr lang="ko-KR" altLang="en-U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 Bold" panose="020B0600000101010101" pitchFamily="34" charset="-127"/>
                      <a:ea typeface="NanumSquare Bold" panose="020B0600000101010101" pitchFamily="34" charset="-127"/>
                    </a:rPr>
                    <a:t>*이 </a:t>
                  </a:r>
                  <a:r>
                    <a:rPr lang="ko-KR" altLang="en-US" sz="1200" b="1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 Bold" panose="020B0600000101010101" pitchFamily="34" charset="-127"/>
                      <a:ea typeface="NanumSquare Bold" panose="020B0600000101010101" pitchFamily="34" charset="-127"/>
                    </a:rPr>
                    <a:t>카톡은</a:t>
                  </a:r>
                  <a:r>
                    <a:rPr lang="ko-KR" altLang="en-U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 Bold" panose="020B0600000101010101" pitchFamily="34" charset="-127"/>
                      <a:ea typeface="NanumSquare Bold" panose="020B0600000101010101" pitchFamily="34" charset="-127"/>
                    </a:rPr>
                    <a:t> 자동응답 </a:t>
                  </a:r>
                  <a:r>
                    <a:rPr lang="ko-KR" altLang="en-US" sz="1200" b="1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 Bold" panose="020B0600000101010101" pitchFamily="34" charset="-127"/>
                      <a:ea typeface="NanumSquare Bold" panose="020B0600000101010101" pitchFamily="34" charset="-127"/>
                    </a:rPr>
                    <a:t>챗봇이</a:t>
                  </a:r>
                  <a:r>
                    <a:rPr lang="ko-KR" altLang="en-U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 Bold" panose="020B0600000101010101" pitchFamily="34" charset="-127"/>
                      <a:ea typeface="NanumSquare Bold" panose="020B0600000101010101" pitchFamily="34" charset="-127"/>
                    </a:rPr>
                    <a:t> 스스로 보낸 것입니다</a:t>
                  </a:r>
                  <a:r>
                    <a:rPr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Square Bold" panose="020B0600000101010101" pitchFamily="34" charset="-127"/>
                      <a:ea typeface="NanumSquare Bold" panose="020B0600000101010101" pitchFamily="34" charset="-127"/>
                    </a:rPr>
                    <a:t>.</a:t>
                  </a:r>
                  <a:endPara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Square Bold" panose="020B0600000101010101" pitchFamily="34" charset="-127"/>
                    <a:ea typeface="NanumSquare Bold" panose="020B0600000101010101" pitchFamily="34" charset="-127"/>
                  </a:endParaRPr>
                </a:p>
              </p:txBody>
            </p:sp>
          </p:grpSp>
        </p:grpSp>
        <p:sp>
          <p:nvSpPr>
            <p:cNvPr id="238" name="모서리가 둥근 직사각형 237">
              <a:extLst>
                <a:ext uri="{FF2B5EF4-FFF2-40B4-BE49-F238E27FC236}">
                  <a16:creationId xmlns:a16="http://schemas.microsoft.com/office/drawing/2014/main" id="{F6FD4990-38C6-6D48-9FBF-DF747782E7F0}"/>
                </a:ext>
              </a:extLst>
            </p:cNvPr>
            <p:cNvSpPr/>
            <p:nvPr/>
          </p:nvSpPr>
          <p:spPr>
            <a:xfrm>
              <a:off x="902931" y="4244345"/>
              <a:ext cx="1071570" cy="23379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Am 00:00</a:t>
              </a:r>
              <a:endParaRPr lang="ko-KR" altLang="en-US" sz="1200" dirty="0"/>
            </a:p>
          </p:txBody>
        </p:sp>
        <p:pic>
          <p:nvPicPr>
            <p:cNvPr id="239" name="그림 238">
              <a:extLst>
                <a:ext uri="{FF2B5EF4-FFF2-40B4-BE49-F238E27FC236}">
                  <a16:creationId xmlns:a16="http://schemas.microsoft.com/office/drawing/2014/main" id="{28BAF2D8-08FD-8D42-8E0B-94E03E1CD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81587" y="2846084"/>
              <a:ext cx="2077262" cy="1694078"/>
            </a:xfrm>
            <a:prstGeom prst="rect">
              <a:avLst/>
            </a:prstGeom>
          </p:spPr>
        </p:pic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5106382F-5886-654F-AF05-6F238FD983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814" y="1103006"/>
            <a:ext cx="3644900" cy="7880865"/>
          </a:xfrm>
          <a:prstGeom prst="rect">
            <a:avLst/>
          </a:prstGeom>
        </p:spPr>
      </p:pic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707F272-BFE0-344D-874E-75BBC11FD7AC}"/>
              </a:ext>
            </a:extLst>
          </p:cNvPr>
          <p:cNvSpPr/>
          <p:nvPr/>
        </p:nvSpPr>
        <p:spPr>
          <a:xfrm rot="2413307" flipV="1">
            <a:off x="4183031" y="1129387"/>
            <a:ext cx="448946" cy="231303"/>
          </a:xfrm>
          <a:prstGeom prst="rect">
            <a:avLst/>
          </a:prstGeom>
          <a:solidFill>
            <a:srgbClr val="F1F1F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D62CEBB3-6E9E-4944-B09A-A4B1DC701B6C}"/>
              </a:ext>
            </a:extLst>
          </p:cNvPr>
          <p:cNvSpPr/>
          <p:nvPr/>
        </p:nvSpPr>
        <p:spPr>
          <a:xfrm rot="7850538" flipV="1">
            <a:off x="585803" y="1141075"/>
            <a:ext cx="448946" cy="231303"/>
          </a:xfrm>
          <a:prstGeom prst="rect">
            <a:avLst/>
          </a:prstGeom>
          <a:solidFill>
            <a:srgbClr val="F1F1F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683CA5DD-6DB8-FE44-A434-85B3CE0A9CDB}"/>
              </a:ext>
            </a:extLst>
          </p:cNvPr>
          <p:cNvSpPr/>
          <p:nvPr/>
        </p:nvSpPr>
        <p:spPr>
          <a:xfrm>
            <a:off x="4439714" y="1210728"/>
            <a:ext cx="716486" cy="5413515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FB75E765-B858-994B-A174-41AC926B8868}"/>
              </a:ext>
            </a:extLst>
          </p:cNvPr>
          <p:cNvSpPr/>
          <p:nvPr/>
        </p:nvSpPr>
        <p:spPr>
          <a:xfrm>
            <a:off x="279400" y="1172000"/>
            <a:ext cx="530876" cy="5482800"/>
          </a:xfrm>
          <a:prstGeom prst="rect">
            <a:avLst/>
          </a:prstGeom>
          <a:solidFill>
            <a:srgbClr val="F1F1F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2" name="그림 61" descr="노트북, 컴퓨터, 불꽃놀이이(가) 표시된 사진&#10;&#10;자동 생성된 설명">
            <a:extLst>
              <a:ext uri="{FF2B5EF4-FFF2-40B4-BE49-F238E27FC236}">
                <a16:creationId xmlns:a16="http://schemas.microsoft.com/office/drawing/2014/main" id="{EB5A8C23-BF5D-7146-96B7-29B29A84E5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190" y="711794"/>
            <a:ext cx="4706415" cy="8272077"/>
          </a:xfrm>
          <a:prstGeom prst="rect">
            <a:avLst/>
          </a:prstGeom>
        </p:spPr>
      </p:pic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407CB98D-4FF5-CD4C-B13D-55E53CCD445C}"/>
              </a:ext>
            </a:extLst>
          </p:cNvPr>
          <p:cNvSpPr/>
          <p:nvPr/>
        </p:nvSpPr>
        <p:spPr>
          <a:xfrm>
            <a:off x="-5059" y="1172000"/>
            <a:ext cx="284459" cy="548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5DC04F1C-9786-0E4C-8C8C-C62B5AE781D2}"/>
              </a:ext>
            </a:extLst>
          </p:cNvPr>
          <p:cNvSpPr/>
          <p:nvPr/>
        </p:nvSpPr>
        <p:spPr>
          <a:xfrm>
            <a:off x="279400" y="6654800"/>
            <a:ext cx="4571205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75464138-2689-CB43-AC0D-F65B168F3DBB}"/>
              </a:ext>
            </a:extLst>
          </p:cNvPr>
          <p:cNvSpPr/>
          <p:nvPr/>
        </p:nvSpPr>
        <p:spPr>
          <a:xfrm>
            <a:off x="5691474" y="1945849"/>
            <a:ext cx="5384800" cy="3681267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rgbClr val="222122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자동응답</a:t>
            </a:r>
            <a:r>
              <a:rPr kumimoji="1" lang="ko-KR" altLang="en-US" b="1" dirty="0">
                <a:solidFill>
                  <a:srgbClr val="222122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kumimoji="1" lang="ko-KR" altLang="en-US" b="1" dirty="0" err="1">
                <a:solidFill>
                  <a:srgbClr val="222122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챗봇이</a:t>
            </a:r>
            <a:r>
              <a:rPr kumimoji="1" lang="ko-KR" altLang="en-US" b="1" dirty="0">
                <a:solidFill>
                  <a:srgbClr val="222122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실제 사용자의 말투로 된 </a:t>
            </a:r>
            <a:endParaRPr kumimoji="1" lang="en-US" altLang="ko-KR" b="1" dirty="0">
              <a:solidFill>
                <a:srgbClr val="222122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r>
              <a:rPr kumimoji="1" lang="ko-KR" altLang="en-US" b="1" dirty="0">
                <a:solidFill>
                  <a:srgbClr val="222122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메시지와 프로필 링크를 보냅니다</a:t>
            </a:r>
            <a:r>
              <a:rPr kumimoji="1" lang="en-US" altLang="ko-KR" b="1" dirty="0">
                <a:solidFill>
                  <a:srgbClr val="222122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</a:p>
          <a:p>
            <a:pPr algn="ctr"/>
            <a:endParaRPr kumimoji="1" lang="en-US" altLang="ko-KR" b="1" dirty="0">
              <a:solidFill>
                <a:srgbClr val="222122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r>
              <a:rPr kumimoji="1" lang="en-US" altLang="ko-KR" b="1" dirty="0">
                <a:solidFill>
                  <a:srgbClr val="222122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(</a:t>
            </a:r>
            <a:r>
              <a:rPr kumimoji="1" lang="ko-KR" altLang="en-US" b="1" dirty="0">
                <a:solidFill>
                  <a:srgbClr val="222122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친구일 시</a:t>
            </a:r>
            <a:r>
              <a:rPr kumimoji="1" lang="en-US" altLang="ko-KR" b="1" dirty="0">
                <a:solidFill>
                  <a:srgbClr val="222122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,</a:t>
            </a:r>
            <a:r>
              <a:rPr kumimoji="1" lang="ko-KR" altLang="en-US" b="1" dirty="0">
                <a:solidFill>
                  <a:srgbClr val="222122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프로필링크에서 바로 전화 </a:t>
            </a:r>
            <a:r>
              <a:rPr kumimoji="1" lang="en-US" altLang="ko-KR" b="1" dirty="0">
                <a:solidFill>
                  <a:srgbClr val="222122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/</a:t>
            </a:r>
            <a:r>
              <a:rPr kumimoji="1" lang="ko-KR" altLang="en-US" b="1" dirty="0">
                <a:solidFill>
                  <a:srgbClr val="222122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문자 가능</a:t>
            </a:r>
            <a:r>
              <a:rPr kumimoji="1" lang="en-US" altLang="ko-KR" b="1" dirty="0">
                <a:solidFill>
                  <a:srgbClr val="222122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)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63FDF02C-C971-C847-AFE4-1291A9814EF1}"/>
              </a:ext>
            </a:extLst>
          </p:cNvPr>
          <p:cNvSpPr/>
          <p:nvPr/>
        </p:nvSpPr>
        <p:spPr>
          <a:xfrm>
            <a:off x="5697459" y="2013816"/>
            <a:ext cx="5384800" cy="3681267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rgbClr val="222122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알림</a:t>
            </a:r>
            <a:r>
              <a:rPr kumimoji="1" lang="ko-KR" altLang="en-US" b="1" dirty="0">
                <a:solidFill>
                  <a:srgbClr val="222122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을 끄면 자동응답 기능 실행 여부를 묻습니다</a:t>
            </a:r>
            <a:r>
              <a:rPr kumimoji="1" lang="en-US" altLang="ko-KR" b="1" dirty="0">
                <a:solidFill>
                  <a:srgbClr val="222122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</a:p>
          <a:p>
            <a:pPr algn="ctr"/>
            <a:endParaRPr kumimoji="1" lang="en-US" altLang="ko-Kore-KR" b="1" dirty="0">
              <a:solidFill>
                <a:srgbClr val="222122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6E507B23-7D84-6C41-9FFD-DE59A26ED4D0}"/>
              </a:ext>
            </a:extLst>
          </p:cNvPr>
          <p:cNvSpPr/>
          <p:nvPr/>
        </p:nvSpPr>
        <p:spPr>
          <a:xfrm>
            <a:off x="5723412" y="2356122"/>
            <a:ext cx="5384800" cy="3681267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 err="1">
                <a:solidFill>
                  <a:srgbClr val="222122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카카오톡을</a:t>
            </a:r>
            <a:r>
              <a:rPr kumimoji="1" lang="ko-KR" altLang="en-US" b="1" dirty="0">
                <a:solidFill>
                  <a:srgbClr val="222122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실행해볼까요</a:t>
            </a:r>
            <a:r>
              <a:rPr kumimoji="1" lang="en-US" altLang="ko-KR" b="1" dirty="0">
                <a:solidFill>
                  <a:srgbClr val="222122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?</a:t>
            </a:r>
          </a:p>
          <a:p>
            <a:pPr algn="ctr"/>
            <a:endParaRPr kumimoji="1" lang="en-US" altLang="ko-Kore-KR" b="1" dirty="0">
              <a:solidFill>
                <a:srgbClr val="222122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55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0.36732 0.0053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59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8A0277D-D5A1-8940-AF6E-0D3CA6120C2E}"/>
              </a:ext>
            </a:extLst>
          </p:cNvPr>
          <p:cNvSpPr/>
          <p:nvPr/>
        </p:nvSpPr>
        <p:spPr>
          <a:xfrm>
            <a:off x="279400" y="1054100"/>
            <a:ext cx="11633200" cy="5600700"/>
          </a:xfrm>
          <a:prstGeom prst="roundRect">
            <a:avLst>
              <a:gd name="adj" fmla="val 2856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8B877-D7F9-5840-BEC6-763E27C605FB}"/>
              </a:ext>
            </a:extLst>
          </p:cNvPr>
          <p:cNvSpPr txBox="1"/>
          <p:nvPr/>
        </p:nvSpPr>
        <p:spPr>
          <a:xfrm>
            <a:off x="279400" y="492949"/>
            <a:ext cx="2483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알고리즘 </a:t>
            </a:r>
            <a:r>
              <a:rPr kumimoji="1" lang="en-US" altLang="ko-KR" sz="28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/</a:t>
            </a:r>
            <a:r>
              <a:rPr kumimoji="1" lang="ko-KR" altLang="en-US" sz="28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기술</a:t>
            </a:r>
            <a:endParaRPr kumimoji="1" lang="ko-Kore-KR" altLang="en-US" sz="28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294D1-7936-E34A-AF7B-BD9539E5AA3C}"/>
              </a:ext>
            </a:extLst>
          </p:cNvPr>
          <p:cNvSpPr txBox="1"/>
          <p:nvPr/>
        </p:nvSpPr>
        <p:spPr>
          <a:xfrm>
            <a:off x="279400" y="136317"/>
            <a:ext cx="394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2.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About its Algorithm / Technology 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B74A00A6-C0A4-D146-A0D0-1E13C5BFBC45}"/>
              </a:ext>
            </a:extLst>
          </p:cNvPr>
          <p:cNvSpPr/>
          <p:nvPr/>
        </p:nvSpPr>
        <p:spPr>
          <a:xfrm>
            <a:off x="609600" y="1272520"/>
            <a:ext cx="2247900" cy="584200"/>
          </a:xfrm>
          <a:prstGeom prst="roundRect">
            <a:avLst/>
          </a:prstGeom>
          <a:solidFill>
            <a:srgbClr val="FDC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Docker</a:t>
            </a:r>
            <a:endParaRPr kumimoji="1" lang="ko-Kore-KR" altLang="en-US" b="1" dirty="0">
              <a:solidFill>
                <a:schemeClr val="tx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4559B76F-2EAD-7146-89CC-7C87A01FA643}"/>
              </a:ext>
            </a:extLst>
          </p:cNvPr>
          <p:cNvSpPr/>
          <p:nvPr/>
        </p:nvSpPr>
        <p:spPr>
          <a:xfrm>
            <a:off x="6097643" y="1272520"/>
            <a:ext cx="2247900" cy="584200"/>
          </a:xfrm>
          <a:prstGeom prst="roundRect">
            <a:avLst/>
          </a:prstGeom>
          <a:solidFill>
            <a:srgbClr val="FDC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Korean chatbot</a:t>
            </a:r>
            <a:endParaRPr kumimoji="1" lang="ko-Kore-KR" altLang="en-US" b="1" dirty="0">
              <a:solidFill>
                <a:schemeClr val="tx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83C4DCF6-0586-064E-83B1-3EC3F564B8E7}"/>
              </a:ext>
            </a:extLst>
          </p:cNvPr>
          <p:cNvSpPr/>
          <p:nvPr/>
        </p:nvSpPr>
        <p:spPr>
          <a:xfrm>
            <a:off x="609600" y="2028389"/>
            <a:ext cx="5307106" cy="4336662"/>
          </a:xfrm>
          <a:prstGeom prst="roundRect">
            <a:avLst>
              <a:gd name="adj" fmla="val 550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61C348D-5F03-F148-B051-8782E7640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086" y="2275914"/>
            <a:ext cx="3086100" cy="2628900"/>
          </a:xfrm>
          <a:prstGeom prst="rect">
            <a:avLst/>
          </a:prstGeom>
        </p:spPr>
      </p:pic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5880CA0-8076-F64A-9D60-1FA083169547}"/>
              </a:ext>
            </a:extLst>
          </p:cNvPr>
          <p:cNvSpPr/>
          <p:nvPr/>
        </p:nvSpPr>
        <p:spPr>
          <a:xfrm>
            <a:off x="6096000" y="2028389"/>
            <a:ext cx="5486400" cy="4336662"/>
          </a:xfrm>
          <a:prstGeom prst="roundRect">
            <a:avLst>
              <a:gd name="adj" fmla="val 550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AAB69E-8B1E-1345-AC60-F4E053D7D241}"/>
              </a:ext>
            </a:extLst>
          </p:cNvPr>
          <p:cNvSpPr txBox="1"/>
          <p:nvPr/>
        </p:nvSpPr>
        <p:spPr>
          <a:xfrm>
            <a:off x="1184410" y="5216148"/>
            <a:ext cx="415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Docker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배포 및 관리 단순화 </a:t>
            </a:r>
            <a:endParaRPr kumimoji="1" lang="ko-Kore-KR" altLang="en-US" dirty="0"/>
          </a:p>
        </p:txBody>
      </p: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D0DD23A0-2AB0-6743-B5C5-23634BAF1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784" y="2258095"/>
            <a:ext cx="5260250" cy="26467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C1C3C02-24F0-D742-A1D8-96077EBE75A8}"/>
              </a:ext>
            </a:extLst>
          </p:cNvPr>
          <p:cNvSpPr txBox="1"/>
          <p:nvPr/>
        </p:nvSpPr>
        <p:spPr>
          <a:xfrm>
            <a:off x="5176626" y="5974923"/>
            <a:ext cx="606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en-US" altLang="ko-Kore-KR" u="sng" dirty="0">
                <a:hlinkClick r:id="rId5"/>
              </a:rPr>
              <a:t>https://github.com/jyujin39/Korean_Chatbot_Model</a:t>
            </a:r>
            <a:endParaRPr lang="ko-Kore-KR" altLang="ko-Kore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1D381A-E41A-2248-A3AF-C41B8A9C03DF}"/>
              </a:ext>
            </a:extLst>
          </p:cNvPr>
          <p:cNvSpPr txBox="1"/>
          <p:nvPr/>
        </p:nvSpPr>
        <p:spPr>
          <a:xfrm>
            <a:off x="6125636" y="5623411"/>
            <a:ext cx="388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MIT </a:t>
            </a:r>
            <a:r>
              <a:rPr kumimoji="1" lang="ko-KR" altLang="en-US" dirty="0"/>
              <a:t>라이선스로 배포된 대화형 </a:t>
            </a:r>
            <a:r>
              <a:rPr kumimoji="1" lang="ko-KR" altLang="en-US" dirty="0" err="1"/>
              <a:t>챗봇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08F97E-5996-0349-9E54-2F5095D55A19}"/>
              </a:ext>
            </a:extLst>
          </p:cNvPr>
          <p:cNvSpPr txBox="1"/>
          <p:nvPr/>
        </p:nvSpPr>
        <p:spPr>
          <a:xfrm>
            <a:off x="6125636" y="5195842"/>
            <a:ext cx="380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사용자의</a:t>
            </a:r>
            <a:r>
              <a:rPr kumimoji="1" lang="ko-KR" altLang="en-US" dirty="0"/>
              <a:t> 말투 적용해 </a:t>
            </a:r>
            <a:r>
              <a:rPr kumimoji="1" lang="ko-KR" altLang="en-US" dirty="0" err="1"/>
              <a:t>챗봇이</a:t>
            </a:r>
            <a:r>
              <a:rPr kumimoji="1" lang="ko-KR" altLang="en-US" dirty="0"/>
              <a:t> 답장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5237667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8A0277D-D5A1-8940-AF6E-0D3CA6120C2E}"/>
              </a:ext>
            </a:extLst>
          </p:cNvPr>
          <p:cNvSpPr/>
          <p:nvPr/>
        </p:nvSpPr>
        <p:spPr>
          <a:xfrm>
            <a:off x="279400" y="1054100"/>
            <a:ext cx="11633200" cy="5600700"/>
          </a:xfrm>
          <a:prstGeom prst="roundRect">
            <a:avLst>
              <a:gd name="adj" fmla="val 2856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8B877-D7F9-5840-BEC6-763E27C605FB}"/>
              </a:ext>
            </a:extLst>
          </p:cNvPr>
          <p:cNvSpPr txBox="1"/>
          <p:nvPr/>
        </p:nvSpPr>
        <p:spPr>
          <a:xfrm>
            <a:off x="279400" y="492949"/>
            <a:ext cx="2483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알고리즘 </a:t>
            </a:r>
            <a:r>
              <a:rPr kumimoji="1" lang="en-US" altLang="ko-KR" sz="28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/</a:t>
            </a:r>
            <a:r>
              <a:rPr kumimoji="1" lang="ko-KR" altLang="en-US" sz="28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기술</a:t>
            </a:r>
            <a:endParaRPr kumimoji="1" lang="ko-Kore-KR" altLang="en-US" sz="28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294D1-7936-E34A-AF7B-BD9539E5AA3C}"/>
              </a:ext>
            </a:extLst>
          </p:cNvPr>
          <p:cNvSpPr txBox="1"/>
          <p:nvPr/>
        </p:nvSpPr>
        <p:spPr>
          <a:xfrm>
            <a:off x="279400" y="136317"/>
            <a:ext cx="394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2.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About its Algorithm / Technology 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95495718-E07F-024C-8666-C323570DBCF9}"/>
              </a:ext>
            </a:extLst>
          </p:cNvPr>
          <p:cNvSpPr/>
          <p:nvPr/>
        </p:nvSpPr>
        <p:spPr>
          <a:xfrm>
            <a:off x="658308" y="1272520"/>
            <a:ext cx="2247900" cy="584200"/>
          </a:xfrm>
          <a:prstGeom prst="roundRect">
            <a:avLst/>
          </a:prstGeom>
          <a:solidFill>
            <a:srgbClr val="FDC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S</a:t>
            </a:r>
            <a:r>
              <a:rPr kumimoji="1" lang="en-US" altLang="ko-KR" b="1" dirty="0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eq-2-Seq</a:t>
            </a:r>
            <a:endParaRPr kumimoji="1" lang="ko-Kore-KR" altLang="en-US" b="1" dirty="0">
              <a:solidFill>
                <a:schemeClr val="tx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8F1C0C3-B8F3-7C4D-BC28-83B1385C9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89" y="2056186"/>
            <a:ext cx="8808421" cy="408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4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8A0277D-D5A1-8940-AF6E-0D3CA6120C2E}"/>
              </a:ext>
            </a:extLst>
          </p:cNvPr>
          <p:cNvSpPr/>
          <p:nvPr/>
        </p:nvSpPr>
        <p:spPr>
          <a:xfrm>
            <a:off x="279400" y="1054100"/>
            <a:ext cx="11633200" cy="5600700"/>
          </a:xfrm>
          <a:prstGeom prst="roundRect">
            <a:avLst>
              <a:gd name="adj" fmla="val 2856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8B877-D7F9-5840-BEC6-763E27C605FB}"/>
              </a:ext>
            </a:extLst>
          </p:cNvPr>
          <p:cNvSpPr txBox="1"/>
          <p:nvPr/>
        </p:nvSpPr>
        <p:spPr>
          <a:xfrm>
            <a:off x="279400" y="492949"/>
            <a:ext cx="2483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알고리즘 </a:t>
            </a:r>
            <a:r>
              <a:rPr kumimoji="1" lang="en-US" altLang="ko-KR" sz="28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/</a:t>
            </a:r>
            <a:r>
              <a:rPr kumimoji="1" lang="ko-KR" altLang="en-US" sz="28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기술</a:t>
            </a:r>
            <a:endParaRPr kumimoji="1" lang="ko-Kore-KR" altLang="en-US" sz="28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294D1-7936-E34A-AF7B-BD9539E5AA3C}"/>
              </a:ext>
            </a:extLst>
          </p:cNvPr>
          <p:cNvSpPr txBox="1"/>
          <p:nvPr/>
        </p:nvSpPr>
        <p:spPr>
          <a:xfrm>
            <a:off x="279400" y="136317"/>
            <a:ext cx="394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2.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About its Algorithm / Technology 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95495718-E07F-024C-8666-C323570DBCF9}"/>
              </a:ext>
            </a:extLst>
          </p:cNvPr>
          <p:cNvSpPr/>
          <p:nvPr/>
        </p:nvSpPr>
        <p:spPr>
          <a:xfrm>
            <a:off x="658308" y="1272520"/>
            <a:ext cx="2247900" cy="584200"/>
          </a:xfrm>
          <a:prstGeom prst="roundRect">
            <a:avLst/>
          </a:prstGeom>
          <a:solidFill>
            <a:srgbClr val="FDC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 err="1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카카오톡</a:t>
            </a:r>
            <a:r>
              <a:rPr kumimoji="1" lang="ko-KR" altLang="en-US" b="1" dirty="0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구현</a:t>
            </a:r>
            <a:endParaRPr kumimoji="1" lang="ko-Kore-KR" altLang="en-US" b="1" dirty="0">
              <a:solidFill>
                <a:schemeClr val="tx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8E576D7-EC6A-F647-98DA-6C89C892B7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403"/>
          <a:stretch/>
        </p:blipFill>
        <p:spPr>
          <a:xfrm>
            <a:off x="658308" y="2098908"/>
            <a:ext cx="6632829" cy="1611562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ACDEEF1-F36A-B94F-ADF6-28747F9C8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171" y="1696453"/>
            <a:ext cx="3526605" cy="4958347"/>
          </a:xfrm>
          <a:prstGeom prst="rect">
            <a:avLst/>
          </a:prstGeom>
        </p:spPr>
      </p:pic>
      <p:sp>
        <p:nvSpPr>
          <p:cNvPr id="10" name="모서리가 둥근 사각형 설명선 74">
            <a:extLst>
              <a:ext uri="{FF2B5EF4-FFF2-40B4-BE49-F238E27FC236}">
                <a16:creationId xmlns:a16="http://schemas.microsoft.com/office/drawing/2014/main" id="{497C495F-F847-C64D-8310-4A1A9DF6ABE5}"/>
              </a:ext>
            </a:extLst>
          </p:cNvPr>
          <p:cNvSpPr/>
          <p:nvPr/>
        </p:nvSpPr>
        <p:spPr>
          <a:xfrm>
            <a:off x="2762772" y="4288496"/>
            <a:ext cx="4531262" cy="1788278"/>
          </a:xfrm>
          <a:prstGeom prst="wedgeRoundRectCallout">
            <a:avLst>
              <a:gd name="adj1" fmla="val 66232"/>
              <a:gd name="adj2" fmla="val 34501"/>
              <a:gd name="adj3" fmla="val 16667"/>
            </a:avLst>
          </a:prstGeom>
          <a:solidFill>
            <a:srgbClr val="FFE799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Python </a:t>
            </a:r>
            <a:r>
              <a:rPr lang="ko-KR" altLang="en-US" sz="20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모듈을 실행하고 </a:t>
            </a:r>
            <a:r>
              <a:rPr lang="en-US" altLang="ko-KR" sz="20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Flask</a:t>
            </a:r>
            <a:r>
              <a:rPr lang="ko-KR" altLang="en-US" sz="2000" dirty="0" err="1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를</a:t>
            </a:r>
            <a:r>
              <a:rPr lang="ko-KR" altLang="en-US" sz="20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이용해서 앱 </a:t>
            </a:r>
            <a:r>
              <a:rPr lang="en-US" altLang="ko-KR" sz="20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URL</a:t>
            </a:r>
            <a:r>
              <a:rPr lang="ko-KR" altLang="en-US" sz="20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을 연결합니다</a:t>
            </a:r>
            <a:endParaRPr lang="en-US" altLang="ko-KR" sz="2000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19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8A0277D-D5A1-8940-AF6E-0D3CA6120C2E}"/>
              </a:ext>
            </a:extLst>
          </p:cNvPr>
          <p:cNvSpPr/>
          <p:nvPr/>
        </p:nvSpPr>
        <p:spPr>
          <a:xfrm>
            <a:off x="279400" y="1054100"/>
            <a:ext cx="11633200" cy="5600700"/>
          </a:xfrm>
          <a:prstGeom prst="roundRect">
            <a:avLst>
              <a:gd name="adj" fmla="val 2856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8B877-D7F9-5840-BEC6-763E27C605FB}"/>
              </a:ext>
            </a:extLst>
          </p:cNvPr>
          <p:cNvSpPr txBox="1"/>
          <p:nvPr/>
        </p:nvSpPr>
        <p:spPr>
          <a:xfrm>
            <a:off x="279400" y="492949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향후 계획</a:t>
            </a:r>
            <a:endParaRPr kumimoji="1" lang="ko-Kore-KR" altLang="en-US" sz="28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294D1-7936-E34A-AF7B-BD9539E5AA3C}"/>
              </a:ext>
            </a:extLst>
          </p:cNvPr>
          <p:cNvSpPr txBox="1"/>
          <p:nvPr/>
        </p:nvSpPr>
        <p:spPr>
          <a:xfrm>
            <a:off x="279400" y="136317"/>
            <a:ext cx="17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3.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Future Plans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9" name="원호 32">
            <a:extLst>
              <a:ext uri="{FF2B5EF4-FFF2-40B4-BE49-F238E27FC236}">
                <a16:creationId xmlns:a16="http://schemas.microsoft.com/office/drawing/2014/main" id="{8181F684-DB55-6645-9E39-B5286A6E5DF1}"/>
              </a:ext>
            </a:extLst>
          </p:cNvPr>
          <p:cNvSpPr/>
          <p:nvPr/>
        </p:nvSpPr>
        <p:spPr>
          <a:xfrm>
            <a:off x="1966772" y="2476216"/>
            <a:ext cx="1899841" cy="1899841"/>
          </a:xfrm>
          <a:prstGeom prst="arc">
            <a:avLst>
              <a:gd name="adj1" fmla="val 1130837"/>
              <a:gd name="adj2" fmla="val 20536047"/>
            </a:avLst>
          </a:prstGeom>
          <a:ln w="50800">
            <a:solidFill>
              <a:srgbClr val="FDCE00"/>
            </a:solidFill>
            <a:tailEnd type="oval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rgbClr val="578CE0"/>
              </a:solidFill>
              <a:highlight>
                <a:srgbClr val="FDCE00"/>
              </a:highlight>
            </a:endParaRPr>
          </a:p>
        </p:txBody>
      </p:sp>
      <p:sp>
        <p:nvSpPr>
          <p:cNvPr id="10" name="원호 33">
            <a:extLst>
              <a:ext uri="{FF2B5EF4-FFF2-40B4-BE49-F238E27FC236}">
                <a16:creationId xmlns:a16="http://schemas.microsoft.com/office/drawing/2014/main" id="{05BCE3FF-DFCF-F341-9137-26147FA32F99}"/>
              </a:ext>
            </a:extLst>
          </p:cNvPr>
          <p:cNvSpPr/>
          <p:nvPr/>
        </p:nvSpPr>
        <p:spPr>
          <a:xfrm>
            <a:off x="3796352" y="3624615"/>
            <a:ext cx="396957" cy="396957"/>
          </a:xfrm>
          <a:prstGeom prst="arc">
            <a:avLst>
              <a:gd name="adj1" fmla="val 11964992"/>
              <a:gd name="adj2" fmla="val 16232117"/>
            </a:avLst>
          </a:prstGeom>
          <a:ln w="50800">
            <a:solidFill>
              <a:srgbClr val="FDCE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78CE0"/>
              </a:solidFill>
              <a:highlight>
                <a:srgbClr val="FDCE00"/>
              </a:highlight>
            </a:endParaRPr>
          </a:p>
        </p:txBody>
      </p:sp>
      <p:cxnSp>
        <p:nvCxnSpPr>
          <p:cNvPr id="11" name="직선 연결선 34">
            <a:extLst>
              <a:ext uri="{FF2B5EF4-FFF2-40B4-BE49-F238E27FC236}">
                <a16:creationId xmlns:a16="http://schemas.microsoft.com/office/drawing/2014/main" id="{224F56AC-0357-AF4B-9AB6-ADD2E9672A5E}"/>
              </a:ext>
            </a:extLst>
          </p:cNvPr>
          <p:cNvCxnSpPr>
            <a:cxnSpLocks/>
          </p:cNvCxnSpPr>
          <p:nvPr/>
        </p:nvCxnSpPr>
        <p:spPr>
          <a:xfrm>
            <a:off x="3991773" y="3624615"/>
            <a:ext cx="1118106" cy="0"/>
          </a:xfrm>
          <a:prstGeom prst="line">
            <a:avLst/>
          </a:prstGeom>
          <a:ln w="50800">
            <a:solidFill>
              <a:srgbClr val="FDCE0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5F8271A-CC27-CA43-A690-190F711881CF}"/>
              </a:ext>
            </a:extLst>
          </p:cNvPr>
          <p:cNvGrpSpPr/>
          <p:nvPr/>
        </p:nvGrpSpPr>
        <p:grpSpPr>
          <a:xfrm flipH="1" flipV="1">
            <a:off x="4193310" y="3227659"/>
            <a:ext cx="1313526" cy="396957"/>
            <a:chOff x="6263981" y="3905077"/>
            <a:chExt cx="845840" cy="255619"/>
          </a:xfrm>
        </p:grpSpPr>
        <p:sp>
          <p:nvSpPr>
            <p:cNvPr id="13" name="원호 74">
              <a:extLst>
                <a:ext uri="{FF2B5EF4-FFF2-40B4-BE49-F238E27FC236}">
                  <a16:creationId xmlns:a16="http://schemas.microsoft.com/office/drawing/2014/main" id="{BFF85466-08BF-8C43-9922-32F059836C78}"/>
                </a:ext>
              </a:extLst>
            </p:cNvPr>
            <p:cNvSpPr/>
            <p:nvPr/>
          </p:nvSpPr>
          <p:spPr>
            <a:xfrm>
              <a:off x="6263981" y="3905077"/>
              <a:ext cx="255619" cy="255619"/>
            </a:xfrm>
            <a:prstGeom prst="arc">
              <a:avLst>
                <a:gd name="adj1" fmla="val 10554165"/>
                <a:gd name="adj2" fmla="val 16232117"/>
              </a:avLst>
            </a:prstGeom>
            <a:ln w="50800">
              <a:solidFill>
                <a:srgbClr val="FDCE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578CE0"/>
                </a:solidFill>
                <a:highlight>
                  <a:srgbClr val="FDCE00"/>
                </a:highlight>
              </a:endParaRPr>
            </a:p>
          </p:txBody>
        </p:sp>
        <p:cxnSp>
          <p:nvCxnSpPr>
            <p:cNvPr id="14" name="직선 연결선 75">
              <a:extLst>
                <a:ext uri="{FF2B5EF4-FFF2-40B4-BE49-F238E27FC236}">
                  <a16:creationId xmlns:a16="http://schemas.microsoft.com/office/drawing/2014/main" id="{71E194C9-E68D-794B-B4A0-31F32B3E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389821" y="3905077"/>
              <a:ext cx="720000" cy="0"/>
            </a:xfrm>
            <a:prstGeom prst="line">
              <a:avLst/>
            </a:prstGeom>
            <a:ln w="50800">
              <a:solidFill>
                <a:srgbClr val="FDCE00"/>
              </a:solidFill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" name="원호 36">
            <a:extLst>
              <a:ext uri="{FF2B5EF4-FFF2-40B4-BE49-F238E27FC236}">
                <a16:creationId xmlns:a16="http://schemas.microsoft.com/office/drawing/2014/main" id="{C427C43B-EC6E-4941-9966-CCF891A1DFD5}"/>
              </a:ext>
            </a:extLst>
          </p:cNvPr>
          <p:cNvSpPr/>
          <p:nvPr/>
        </p:nvSpPr>
        <p:spPr>
          <a:xfrm>
            <a:off x="5506836" y="2476216"/>
            <a:ext cx="1899841" cy="1899841"/>
          </a:xfrm>
          <a:prstGeom prst="arc">
            <a:avLst>
              <a:gd name="adj1" fmla="val 10780936"/>
              <a:gd name="adj2" fmla="val 20274692"/>
            </a:avLst>
          </a:prstGeom>
          <a:ln w="50800">
            <a:solidFill>
              <a:srgbClr val="FDCE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78CE0"/>
              </a:solidFill>
              <a:highlight>
                <a:srgbClr val="FDCE00"/>
              </a:highlight>
            </a:endParaRPr>
          </a:p>
        </p:txBody>
      </p:sp>
      <p:sp>
        <p:nvSpPr>
          <p:cNvPr id="16" name="원호 37">
            <a:extLst>
              <a:ext uri="{FF2B5EF4-FFF2-40B4-BE49-F238E27FC236}">
                <a16:creationId xmlns:a16="http://schemas.microsoft.com/office/drawing/2014/main" id="{782C8687-302F-B342-8C8D-D6EDB4B89479}"/>
              </a:ext>
            </a:extLst>
          </p:cNvPr>
          <p:cNvSpPr/>
          <p:nvPr/>
        </p:nvSpPr>
        <p:spPr>
          <a:xfrm>
            <a:off x="5506836" y="2476216"/>
            <a:ext cx="1899841" cy="1899841"/>
          </a:xfrm>
          <a:prstGeom prst="arc">
            <a:avLst>
              <a:gd name="adj1" fmla="val 1130837"/>
              <a:gd name="adj2" fmla="val 9142119"/>
            </a:avLst>
          </a:prstGeom>
          <a:noFill/>
          <a:ln w="38100">
            <a:solidFill>
              <a:schemeClr val="tx2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원호 38">
            <a:extLst>
              <a:ext uri="{FF2B5EF4-FFF2-40B4-BE49-F238E27FC236}">
                <a16:creationId xmlns:a16="http://schemas.microsoft.com/office/drawing/2014/main" id="{F0C28CA0-4BA6-D348-8744-48A0BF4235F5}"/>
              </a:ext>
            </a:extLst>
          </p:cNvPr>
          <p:cNvSpPr/>
          <p:nvPr/>
        </p:nvSpPr>
        <p:spPr>
          <a:xfrm>
            <a:off x="7336417" y="3624615"/>
            <a:ext cx="396957" cy="396957"/>
          </a:xfrm>
          <a:prstGeom prst="arc">
            <a:avLst>
              <a:gd name="adj1" fmla="val 11964992"/>
              <a:gd name="adj2" fmla="val 16232117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8" name="직선 연결선 39">
            <a:extLst>
              <a:ext uri="{FF2B5EF4-FFF2-40B4-BE49-F238E27FC236}">
                <a16:creationId xmlns:a16="http://schemas.microsoft.com/office/drawing/2014/main" id="{D69106F7-48F8-3944-BB70-8F3000ECCDFE}"/>
              </a:ext>
            </a:extLst>
          </p:cNvPr>
          <p:cNvCxnSpPr>
            <a:cxnSpLocks/>
          </p:cNvCxnSpPr>
          <p:nvPr/>
        </p:nvCxnSpPr>
        <p:spPr>
          <a:xfrm>
            <a:off x="7531837" y="3624615"/>
            <a:ext cx="1118106" cy="0"/>
          </a:xfrm>
          <a:prstGeom prst="line">
            <a:avLst/>
          </a:prstGeom>
          <a:ln w="38100">
            <a:solidFill>
              <a:srgbClr val="14B9B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A6560E-9E81-904A-9B67-0FF0B48D2465}"/>
              </a:ext>
            </a:extLst>
          </p:cNvPr>
          <p:cNvGrpSpPr/>
          <p:nvPr/>
        </p:nvGrpSpPr>
        <p:grpSpPr>
          <a:xfrm>
            <a:off x="7531837" y="2476216"/>
            <a:ext cx="3213367" cy="1899841"/>
            <a:chOff x="7992384" y="3342192"/>
            <a:chExt cx="2069235" cy="1223395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53FB916-30B2-124B-A5EB-C291A79C3CB5}"/>
                </a:ext>
              </a:extLst>
            </p:cNvPr>
            <p:cNvGrpSpPr/>
            <p:nvPr/>
          </p:nvGrpSpPr>
          <p:grpSpPr>
            <a:xfrm flipH="1" flipV="1">
              <a:off x="7992384" y="3826081"/>
              <a:ext cx="845840" cy="255619"/>
              <a:chOff x="6263981" y="3905077"/>
              <a:chExt cx="845840" cy="255619"/>
            </a:xfrm>
          </p:grpSpPr>
          <p:sp>
            <p:nvSpPr>
              <p:cNvPr id="22" name="원호 72">
                <a:extLst>
                  <a:ext uri="{FF2B5EF4-FFF2-40B4-BE49-F238E27FC236}">
                    <a16:creationId xmlns:a16="http://schemas.microsoft.com/office/drawing/2014/main" id="{EADFF241-1328-1C48-83B5-010601757FFB}"/>
                  </a:ext>
                </a:extLst>
              </p:cNvPr>
              <p:cNvSpPr/>
              <p:nvPr/>
            </p:nvSpPr>
            <p:spPr>
              <a:xfrm>
                <a:off x="6263981" y="3905077"/>
                <a:ext cx="255619" cy="255619"/>
              </a:xfrm>
              <a:prstGeom prst="arc">
                <a:avLst>
                  <a:gd name="adj1" fmla="val 10554165"/>
                  <a:gd name="adj2" fmla="val 16232117"/>
                </a:avLst>
              </a:prstGeom>
              <a:noFill/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3" name="직선 연결선 73">
                <a:extLst>
                  <a:ext uri="{FF2B5EF4-FFF2-40B4-BE49-F238E27FC236}">
                    <a16:creationId xmlns:a16="http://schemas.microsoft.com/office/drawing/2014/main" id="{3524E80E-8025-C842-8202-284A03D8C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9821" y="3905077"/>
                <a:ext cx="720000" cy="0"/>
              </a:xfrm>
              <a:prstGeom prst="line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원호 71">
              <a:extLst>
                <a:ext uri="{FF2B5EF4-FFF2-40B4-BE49-F238E27FC236}">
                  <a16:creationId xmlns:a16="http://schemas.microsoft.com/office/drawing/2014/main" id="{FE18AB00-05C3-9D42-8625-06F560B2263E}"/>
                </a:ext>
              </a:extLst>
            </p:cNvPr>
            <p:cNvSpPr/>
            <p:nvPr/>
          </p:nvSpPr>
          <p:spPr>
            <a:xfrm>
              <a:off x="8838224" y="3342192"/>
              <a:ext cx="1223395" cy="1223395"/>
            </a:xfrm>
            <a:prstGeom prst="arc">
              <a:avLst>
                <a:gd name="adj1" fmla="val 10780936"/>
                <a:gd name="adj2" fmla="val 8884081"/>
              </a:avLst>
            </a:pr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1C910C-F2D4-4642-8E15-F9C3482E1BE8}"/>
              </a:ext>
            </a:extLst>
          </p:cNvPr>
          <p:cNvSpPr/>
          <p:nvPr/>
        </p:nvSpPr>
        <p:spPr>
          <a:xfrm>
            <a:off x="1588399" y="4692268"/>
            <a:ext cx="2772586" cy="1216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Seq – Seq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 </a:t>
            </a: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챗봇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개발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OSS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를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이용하여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챗봇을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수정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개발하고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데이터를 쉽게 적용할 수 있게 만듭니다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68A34D-927E-8B4F-A7AA-1D95B6ED6796}"/>
              </a:ext>
            </a:extLst>
          </p:cNvPr>
          <p:cNvSpPr/>
          <p:nvPr/>
        </p:nvSpPr>
        <p:spPr>
          <a:xfrm>
            <a:off x="4954045" y="4692268"/>
            <a:ext cx="3005421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카카오톡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적용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어플리케이션에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챗봇을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적용합니다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AE21D5-CE8A-3D45-8B14-0698D9D7ABB2}"/>
              </a:ext>
            </a:extLst>
          </p:cNvPr>
          <p:cNvSpPr/>
          <p:nvPr/>
        </p:nvSpPr>
        <p:spPr>
          <a:xfrm>
            <a:off x="8483916" y="4696428"/>
            <a:ext cx="2622734" cy="940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최종발표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모델을 디버깅 하고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완성 후 최종 발표를 합니다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1280E304-DC13-1545-872C-57DA6C2D2D1C}"/>
              </a:ext>
            </a:extLst>
          </p:cNvPr>
          <p:cNvSpPr>
            <a:spLocks/>
          </p:cNvSpPr>
          <p:nvPr/>
        </p:nvSpPr>
        <p:spPr bwMode="auto">
          <a:xfrm>
            <a:off x="9620498" y="3197603"/>
            <a:ext cx="349571" cy="461324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자유형 23">
            <a:extLst>
              <a:ext uri="{FF2B5EF4-FFF2-40B4-BE49-F238E27FC236}">
                <a16:creationId xmlns:a16="http://schemas.microsoft.com/office/drawing/2014/main" id="{830D8666-03D2-4042-8292-F48234F63198}"/>
              </a:ext>
            </a:extLst>
          </p:cNvPr>
          <p:cNvSpPr>
            <a:spLocks/>
          </p:cNvSpPr>
          <p:nvPr/>
        </p:nvSpPr>
        <p:spPr bwMode="auto">
          <a:xfrm>
            <a:off x="6246144" y="3227659"/>
            <a:ext cx="421224" cy="36865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FDCE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E00AEB35-33E8-3743-B954-2FE8B6608E5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703879" y="3197603"/>
            <a:ext cx="425626" cy="37735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FDCE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E7D78E-0B23-6241-85DE-256A71A1FD01}"/>
              </a:ext>
            </a:extLst>
          </p:cNvPr>
          <p:cNvSpPr/>
          <p:nvPr/>
        </p:nvSpPr>
        <p:spPr>
          <a:xfrm>
            <a:off x="2189837" y="1745953"/>
            <a:ext cx="14537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C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Aharoni" panose="02010803020104030203" pitchFamily="2" charset="-79"/>
              </a:rPr>
              <a:t>1</a:t>
            </a:r>
            <a:r>
              <a:rPr lang="ko-KR" altLang="en-US" sz="2800" b="1" dirty="0">
                <a:solidFill>
                  <a:srgbClr val="FFC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Aharoni" panose="02010803020104030203" pitchFamily="2" charset="-79"/>
              </a:rPr>
              <a:t>차 목표</a:t>
            </a:r>
            <a:endParaRPr lang="en-US" altLang="ko-KR" sz="300" b="1" dirty="0">
              <a:solidFill>
                <a:srgbClr val="FFC000"/>
              </a:solidFill>
              <a:latin typeface="BM JUA OTF" panose="02020603020101020101" pitchFamily="18" charset="-127"/>
              <a:ea typeface="BM JUA OTF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6A15F8-ED60-A948-B1DE-EAE8904E685D}"/>
              </a:ext>
            </a:extLst>
          </p:cNvPr>
          <p:cNvSpPr/>
          <p:nvPr/>
        </p:nvSpPr>
        <p:spPr>
          <a:xfrm>
            <a:off x="9269962" y="1745953"/>
            <a:ext cx="1148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Aharoni" panose="02010803020104030203" pitchFamily="2" charset="-79"/>
              </a:rPr>
              <a:t>완성</a:t>
            </a: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latin typeface="BM JUA OTF" panose="02020603020101020101" pitchFamily="18" charset="-127"/>
              <a:ea typeface="BM JUA OTF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596F7CA-8D69-F44B-9CEA-CB53A8C682AC}"/>
              </a:ext>
            </a:extLst>
          </p:cNvPr>
          <p:cNvSpPr/>
          <p:nvPr/>
        </p:nvSpPr>
        <p:spPr>
          <a:xfrm>
            <a:off x="5694392" y="1737181"/>
            <a:ext cx="14537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C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Aharoni" panose="02010803020104030203" pitchFamily="2" charset="-79"/>
              </a:rPr>
              <a:t>2</a:t>
            </a:r>
            <a:r>
              <a:rPr lang="ko-KR" altLang="en-US" sz="2800" b="1" dirty="0">
                <a:solidFill>
                  <a:srgbClr val="FFC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Aharoni" panose="02010803020104030203" pitchFamily="2" charset="-79"/>
              </a:rPr>
              <a:t>차 목표</a:t>
            </a:r>
            <a:endParaRPr lang="en-US" altLang="ko-KR" sz="300" b="1" dirty="0">
              <a:solidFill>
                <a:srgbClr val="FFC000"/>
              </a:solidFill>
              <a:latin typeface="BM JUA OTF" panose="02020603020101020101" pitchFamily="18" charset="-127"/>
              <a:ea typeface="BM JUA OTF" panose="02020603020101020101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3433117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8A0277D-D5A1-8940-AF6E-0D3CA6120C2E}"/>
              </a:ext>
            </a:extLst>
          </p:cNvPr>
          <p:cNvSpPr/>
          <p:nvPr/>
        </p:nvSpPr>
        <p:spPr>
          <a:xfrm>
            <a:off x="279400" y="1054100"/>
            <a:ext cx="11633200" cy="5600700"/>
          </a:xfrm>
          <a:prstGeom prst="roundRect">
            <a:avLst>
              <a:gd name="adj" fmla="val 2856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8B877-D7F9-5840-BEC6-763E27C605FB}"/>
              </a:ext>
            </a:extLst>
          </p:cNvPr>
          <p:cNvSpPr txBox="1"/>
          <p:nvPr/>
        </p:nvSpPr>
        <p:spPr>
          <a:xfrm>
            <a:off x="279400" y="492949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향후 계획</a:t>
            </a:r>
            <a:endParaRPr kumimoji="1" lang="ko-Kore-KR" altLang="en-US" sz="28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294D1-7936-E34A-AF7B-BD9539E5AA3C}"/>
              </a:ext>
            </a:extLst>
          </p:cNvPr>
          <p:cNvSpPr txBox="1"/>
          <p:nvPr/>
        </p:nvSpPr>
        <p:spPr>
          <a:xfrm>
            <a:off x="279400" y="136317"/>
            <a:ext cx="17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3.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Future Plans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B5AC9C5-F78E-A742-8DE5-AA4D79821FB4}"/>
              </a:ext>
            </a:extLst>
          </p:cNvPr>
          <p:cNvSpPr/>
          <p:nvPr/>
        </p:nvSpPr>
        <p:spPr>
          <a:xfrm>
            <a:off x="609600" y="1272520"/>
            <a:ext cx="2247900" cy="584200"/>
          </a:xfrm>
          <a:prstGeom prst="roundRect">
            <a:avLst/>
          </a:prstGeom>
          <a:solidFill>
            <a:srgbClr val="FDC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1</a:t>
            </a:r>
            <a:r>
              <a:rPr kumimoji="1" lang="ko-KR" altLang="en-US" b="1" dirty="0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차 목표</a:t>
            </a:r>
            <a:endParaRPr kumimoji="1" lang="ko-Kore-KR" altLang="en-US" b="1" dirty="0">
              <a:solidFill>
                <a:schemeClr val="tx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3B5AEB0-961A-3940-B4DB-9897FFB9B26F}"/>
              </a:ext>
            </a:extLst>
          </p:cNvPr>
          <p:cNvSpPr/>
          <p:nvPr/>
        </p:nvSpPr>
        <p:spPr>
          <a:xfrm>
            <a:off x="6097643" y="1272520"/>
            <a:ext cx="2247900" cy="584200"/>
          </a:xfrm>
          <a:prstGeom prst="roundRect">
            <a:avLst/>
          </a:prstGeom>
          <a:solidFill>
            <a:srgbClr val="FDC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2</a:t>
            </a:r>
            <a:r>
              <a:rPr kumimoji="1" lang="ko-KR" altLang="en-US" b="1" dirty="0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차 목표</a:t>
            </a:r>
            <a:endParaRPr kumimoji="1" lang="ko-Kore-KR" altLang="en-US" b="1" dirty="0">
              <a:solidFill>
                <a:schemeClr val="tx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9F08582-C5B2-B247-9DAC-B0B608FCF1FF}"/>
              </a:ext>
            </a:extLst>
          </p:cNvPr>
          <p:cNvSpPr/>
          <p:nvPr/>
        </p:nvSpPr>
        <p:spPr>
          <a:xfrm>
            <a:off x="609600" y="2028389"/>
            <a:ext cx="5307106" cy="4336662"/>
          </a:xfrm>
          <a:prstGeom prst="roundRect">
            <a:avLst>
              <a:gd name="adj" fmla="val 550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BF8A44C9-944C-5A41-ACE3-BFE52CFB0342}"/>
              </a:ext>
            </a:extLst>
          </p:cNvPr>
          <p:cNvSpPr/>
          <p:nvPr/>
        </p:nvSpPr>
        <p:spPr>
          <a:xfrm>
            <a:off x="6096000" y="2028389"/>
            <a:ext cx="5486400" cy="4336662"/>
          </a:xfrm>
          <a:prstGeom prst="roundRect">
            <a:avLst>
              <a:gd name="adj" fmla="val 550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chemeClr val="tx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37" name="그림 36" descr="텍스트이(가) 표시된 사진&#10;&#10;자동 생성된 설명">
            <a:extLst>
              <a:ext uri="{FF2B5EF4-FFF2-40B4-BE49-F238E27FC236}">
                <a16:creationId xmlns:a16="http://schemas.microsoft.com/office/drawing/2014/main" id="{FF55FB30-B3D6-8140-8A51-D9125421F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56" y="2241163"/>
            <a:ext cx="5137264" cy="2584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578773-BE93-7542-AE62-C8D884BA7863}"/>
              </a:ext>
            </a:extLst>
          </p:cNvPr>
          <p:cNvSpPr txBox="1"/>
          <p:nvPr/>
        </p:nvSpPr>
        <p:spPr>
          <a:xfrm>
            <a:off x="774989" y="5161859"/>
            <a:ext cx="3911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깃허브에</a:t>
            </a:r>
            <a:r>
              <a:rPr kumimoji="1" lang="ko-KR" altLang="en-US" dirty="0"/>
              <a:t> 있는 </a:t>
            </a:r>
            <a:r>
              <a:rPr kumimoji="1" lang="ko-KR" altLang="en-US" dirty="0" err="1"/>
              <a:t>챗봇</a:t>
            </a:r>
            <a:r>
              <a:rPr kumimoji="1" lang="ko-KR" altLang="en-US" dirty="0"/>
              <a:t> 모델을 분석하여 </a:t>
            </a:r>
            <a:endParaRPr kumimoji="1" lang="en-US" altLang="ko-KR" dirty="0"/>
          </a:p>
          <a:p>
            <a:r>
              <a:rPr kumimoji="1" lang="ko-KR" altLang="en-US" dirty="0"/>
              <a:t> 수정 </a:t>
            </a:r>
            <a:r>
              <a:rPr kumimoji="1" lang="en-US" altLang="ko-KR" dirty="0"/>
              <a:t>/</a:t>
            </a:r>
            <a:r>
              <a:rPr kumimoji="1" lang="ko-KR" altLang="en-US" dirty="0"/>
              <a:t> 개발 합니다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560FEA2-F526-9149-BCB2-DE5414F40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933" y="2241163"/>
            <a:ext cx="4690533" cy="27595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56B33C-D14C-9741-A5CC-0305293165E3}"/>
              </a:ext>
            </a:extLst>
          </p:cNvPr>
          <p:cNvSpPr txBox="1"/>
          <p:nvPr/>
        </p:nvSpPr>
        <p:spPr>
          <a:xfrm>
            <a:off x="6493933" y="5161859"/>
            <a:ext cx="4682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카카오</a:t>
            </a:r>
            <a:r>
              <a:rPr kumimoji="1" lang="ko-KR" altLang="en-US" dirty="0"/>
              <a:t> 개발자 페이지에 있는 </a:t>
            </a:r>
            <a:r>
              <a:rPr kumimoji="1" lang="en-US" altLang="ko-KR" dirty="0"/>
              <a:t>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사용하여</a:t>
            </a:r>
            <a:endParaRPr kumimoji="1" lang="en-US" altLang="ko-KR" dirty="0"/>
          </a:p>
          <a:p>
            <a:r>
              <a:rPr kumimoji="1" lang="ko-KR" altLang="en-US" dirty="0" err="1"/>
              <a:t>챗봇을</a:t>
            </a:r>
            <a:r>
              <a:rPr kumimoji="1" lang="ko-KR" altLang="en-US" dirty="0"/>
              <a:t> 적용하고 기능을 추가합니다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1988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430</Words>
  <Application>Microsoft Office PowerPoint</Application>
  <PresentationFormat>와이드스크린</PresentationFormat>
  <Paragraphs>137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NanumSquare Bold</vt:lpstr>
      <vt:lpstr>Calibri Light</vt:lpstr>
      <vt:lpstr>Calibri</vt:lpstr>
      <vt:lpstr>Arial</vt:lpstr>
      <vt:lpstr>BM JUA OTF</vt:lpstr>
      <vt:lpstr>NanumSquare ExtraBold</vt:lpstr>
      <vt:lpstr>NanumSquare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SonHyeongdo</dc:creator>
  <cp:lastModifiedBy>user</cp:lastModifiedBy>
  <cp:revision>15</cp:revision>
  <dcterms:created xsi:type="dcterms:W3CDTF">2020-10-30T06:09:03Z</dcterms:created>
  <dcterms:modified xsi:type="dcterms:W3CDTF">2020-11-01T11:05:18Z</dcterms:modified>
</cp:coreProperties>
</file>