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3"/>
  </p:notesMasterIdLst>
  <p:handoutMasterIdLst>
    <p:handoutMasterId r:id="rId14"/>
  </p:handoutMasterIdLst>
  <p:sldIdLst>
    <p:sldId id="256" r:id="rId8"/>
    <p:sldId id="389" r:id="rId9"/>
    <p:sldId id="491" r:id="rId10"/>
    <p:sldId id="499" r:id="rId11"/>
    <p:sldId id="501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9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36" d="100"/>
          <a:sy n="36" d="100"/>
        </p:scale>
        <p:origin x="48" y="278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</a:t>
            </a:r>
            <a:r>
              <a:rPr lang="en-US" altLang="ko-KR" sz="2400" b="1"/>
              <a:t>. 05. 11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이미지 검색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75518" cy="758697"/>
            <a:chOff x="1038996" y="2224131"/>
            <a:chExt cx="5075518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60558" y="2298700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향후 진행 방향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 탐지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이미지 검색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모델 구현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pretrained</a:t>
            </a:r>
            <a:r>
              <a:rPr lang="ko-KR" altLang="en-US" sz="1400" dirty="0"/>
              <a:t>된 </a:t>
            </a:r>
            <a:r>
              <a:rPr lang="en-US" altLang="ko-KR" sz="1400" dirty="0"/>
              <a:t>vgg19 </a:t>
            </a:r>
            <a:r>
              <a:rPr lang="ko-KR" altLang="en-US" sz="1400" dirty="0"/>
              <a:t>모델을 기반으로 이미지 검색 모듈 개발 </a:t>
            </a:r>
            <a:r>
              <a:rPr lang="ko-KR" altLang="en-US" sz="1400" dirty="0" err="1"/>
              <a:t>개발</a:t>
            </a:r>
            <a:r>
              <a:rPr lang="ko-KR" altLang="en-US" sz="1400" dirty="0"/>
              <a:t>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사자</a:t>
            </a:r>
            <a:r>
              <a:rPr lang="en-US" altLang="ko-KR" sz="1400" dirty="0"/>
              <a:t>, </a:t>
            </a:r>
            <a:r>
              <a:rPr lang="ko-KR" altLang="en-US" sz="1400" dirty="0"/>
              <a:t>호랑이</a:t>
            </a:r>
            <a:r>
              <a:rPr lang="en-US" altLang="ko-KR" sz="1400" dirty="0"/>
              <a:t>, </a:t>
            </a:r>
            <a:r>
              <a:rPr lang="ko-KR" altLang="en-US" sz="1400" dirty="0"/>
              <a:t>치타</a:t>
            </a:r>
            <a:r>
              <a:rPr lang="en-US" altLang="ko-KR" sz="1400" dirty="0"/>
              <a:t>, </a:t>
            </a:r>
            <a:r>
              <a:rPr lang="ko-KR" altLang="en-US" sz="1400" dirty="0"/>
              <a:t>표범 데이터셋에 대하여 훈련시켜 유사 이미지 검색을 수행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훈련 데이터수가 약 </a:t>
            </a:r>
            <a:r>
              <a:rPr lang="en-US" altLang="ko-KR" sz="1400" dirty="0"/>
              <a:t>1024</a:t>
            </a:r>
            <a:r>
              <a:rPr lang="ko-KR" altLang="en-US" sz="1400" dirty="0" err="1"/>
              <a:t>개일때</a:t>
            </a:r>
            <a:r>
              <a:rPr lang="ko-KR" altLang="en-US" sz="1400" dirty="0"/>
              <a:t> 메모리부족 에러가 발생하지 않았고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이보다 커지면 메모리 </a:t>
            </a:r>
            <a:r>
              <a:rPr lang="ko-KR" altLang="en-US" sz="1400" dirty="0" err="1"/>
              <a:t>부족에러</a:t>
            </a:r>
            <a:r>
              <a:rPr lang="ko-KR" altLang="en-US" sz="1400" dirty="0"/>
              <a:t> 발생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다음은 이미지 검색을 모듈테스트 결과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67C42-44AA-4543-B96F-4B08E156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00" y="2623924"/>
            <a:ext cx="6696744" cy="3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객체 탐지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745326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 </a:t>
              </a: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잘라내기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41591" y="1145436"/>
            <a:ext cx="741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원본 이미지에서 객체를 </a:t>
            </a:r>
            <a:r>
              <a:rPr lang="ko-KR" altLang="en-US" sz="1400"/>
              <a:t>탐지하고 이를 잘라내는 것까지 완료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06258-F430-41BD-ACB6-FC67CDB56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3" y="1514769"/>
            <a:ext cx="3954191" cy="16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D79F1-34CB-41A1-BAAD-779A80A98576}"/>
              </a:ext>
            </a:extLst>
          </p:cNvPr>
          <p:cNvSpPr txBox="1"/>
          <p:nvPr/>
        </p:nvSpPr>
        <p:spPr>
          <a:xfrm>
            <a:off x="662797" y="3280482"/>
            <a:ext cx="741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잘라낸 객체로 유사 이미지 검색을 수행예정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먼저 검색 대상이 될 </a:t>
            </a:r>
            <a:r>
              <a:rPr lang="en-US" altLang="ko-KR" sz="1400" dirty="0"/>
              <a:t>pool</a:t>
            </a:r>
            <a:r>
              <a:rPr lang="ko-KR" altLang="en-US" sz="1400" dirty="0"/>
              <a:t>을 만드는 것이 선행되어야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객체가 어느 이미지에서 유래된 것인지 알 수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이미지 </a:t>
            </a:r>
            <a:r>
              <a:rPr lang="en-US" altLang="ko-KR" sz="1400" dirty="0"/>
              <a:t>URL</a:t>
            </a:r>
            <a:r>
              <a:rPr lang="ko-KR" altLang="en-US" sz="1400" dirty="0"/>
              <a:t>과 객체의 이미지 어레이를 같은 </a:t>
            </a:r>
            <a:r>
              <a:rPr lang="en-US" altLang="ko-KR" sz="1400" dirty="0"/>
              <a:t>JSON</a:t>
            </a:r>
            <a:r>
              <a:rPr lang="ko-KR" altLang="en-US" sz="1400" dirty="0"/>
              <a:t>에 저장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FC3B0-87EE-4794-90D9-D71EBDA1C953}"/>
              </a:ext>
            </a:extLst>
          </p:cNvPr>
          <p:cNvGrpSpPr/>
          <p:nvPr/>
        </p:nvGrpSpPr>
        <p:grpSpPr>
          <a:xfrm>
            <a:off x="492808" y="4384469"/>
            <a:ext cx="7629444" cy="1843508"/>
            <a:chOff x="492808" y="3808485"/>
            <a:chExt cx="7629444" cy="184350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564890" y="3808485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데이터베이스 구축 계획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492808" y="4266998"/>
              <a:ext cx="76294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객체를 기반으로 유사 객체를 검색하고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객체를 포함하는 이미지를 도출하는 것이 목적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/>
                <a:t>Annotation</a:t>
              </a:r>
              <a:r>
                <a:rPr lang="ko-KR" altLang="en-US" sz="1400" dirty="0"/>
                <a:t>된 데이터들에 대해 학습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학습한 모델로 학습에 사용된 데이터에서 객체를 탐지하고 그 객체를 </a:t>
              </a:r>
              <a:r>
                <a:rPr lang="ko-KR" altLang="en-US" sz="1400" dirty="0" err="1"/>
                <a:t>크롭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 err="1"/>
                <a:t>크롭된</a:t>
              </a:r>
              <a:r>
                <a:rPr lang="ko-KR" altLang="en-US" sz="1400" dirty="0"/>
                <a:t> 객체와 그것을 포함하는 이미지를 </a:t>
              </a:r>
              <a:r>
                <a:rPr lang="en-US" altLang="ko-KR" sz="1400" dirty="0"/>
                <a:t>JSON</a:t>
              </a:r>
              <a:r>
                <a:rPr lang="ko-KR" altLang="en-US" sz="1400" dirty="0"/>
                <a:t>으로 저장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3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향후 진행 방향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A20697-CE02-45D1-B548-3019DD152904}"/>
              </a:ext>
            </a:extLst>
          </p:cNvPr>
          <p:cNvGrpSpPr/>
          <p:nvPr/>
        </p:nvGrpSpPr>
        <p:grpSpPr>
          <a:xfrm>
            <a:off x="507129" y="2231424"/>
            <a:ext cx="7583351" cy="1569661"/>
            <a:chOff x="492808" y="745326"/>
            <a:chExt cx="7583351" cy="156966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AFB1FC6-2923-47A6-9E21-C150CB899792}"/>
                </a:ext>
              </a:extLst>
            </p:cNvPr>
            <p:cNvGrpSpPr/>
            <p:nvPr/>
          </p:nvGrpSpPr>
          <p:grpSpPr>
            <a:xfrm>
              <a:off x="492808" y="745326"/>
              <a:ext cx="7405997" cy="400110"/>
              <a:chOff x="447005" y="1003394"/>
              <a:chExt cx="7405997" cy="4001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E62CDF-4194-4F9A-94A2-E5E737CCAC86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객체탐지 </a:t>
                </a:r>
                <a:r>
                  <a:rPr lang="en-US" altLang="ko-KR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+ 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이미지 검색 통합 테스트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B8CD16-80AC-4D97-8377-6861A05DE73C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6115CF-48D6-4465-A8D1-CF3846C7D3BA}"/>
                </a:ext>
              </a:extLst>
            </p:cNvPr>
            <p:cNvSpPr txBox="1"/>
            <p:nvPr/>
          </p:nvSpPr>
          <p:spPr>
            <a:xfrm>
              <a:off x="662797" y="1145436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통합테스트를 하려면 먼저 검색 대상이 될 객체 이미지 집합이 필요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COCO Person </a:t>
              </a:r>
              <a:r>
                <a:rPr lang="ko-KR" altLang="en-US" sz="1400" dirty="0"/>
                <a:t>이미지에서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사람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객체를 </a:t>
              </a:r>
              <a:r>
                <a:rPr lang="ko-KR" altLang="en-US" sz="1400" dirty="0" err="1"/>
                <a:t>크롭해서</a:t>
              </a:r>
              <a:r>
                <a:rPr lang="ko-KR" altLang="en-US" sz="1400" dirty="0"/>
                <a:t> 검색대상 집합 생성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 테스트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제공받은 데이터에 대해서 테스트해볼 예정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이미지를 디렉토리에 저장하고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디렉토리 </a:t>
              </a:r>
              <a:r>
                <a:rPr lang="en-US" altLang="ko-KR" sz="1400" dirty="0"/>
                <a:t>path</a:t>
              </a:r>
              <a:r>
                <a:rPr lang="ko-KR" altLang="en-US" sz="1400" dirty="0"/>
                <a:t>를 기반으로 이미지 검색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객체 탐지 후 바로 이미지 검색이 가능하도록 </a:t>
              </a:r>
              <a:r>
                <a:rPr lang="en-US" altLang="ko-KR" sz="1400" dirty="0"/>
                <a:t>one-stage </a:t>
              </a:r>
              <a:r>
                <a:rPr lang="ko-KR" altLang="en-US" sz="1400" dirty="0"/>
                <a:t>프로세스를 개발할 계획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30294A-A6DA-4BF4-B7F2-EA14053DF6C2}"/>
              </a:ext>
            </a:extLst>
          </p:cNvPr>
          <p:cNvGrpSpPr/>
          <p:nvPr/>
        </p:nvGrpSpPr>
        <p:grpSpPr>
          <a:xfrm>
            <a:off x="516189" y="3984607"/>
            <a:ext cx="7583351" cy="1777173"/>
            <a:chOff x="492808" y="2491687"/>
            <a:chExt cx="7583351" cy="1777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492808" y="2491687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제공받은 데이터를 </a:t>
                </a:r>
                <a:r>
                  <a:rPr lang="ko-KR" altLang="en-US" sz="2000" b="1" kern="0" spc="-100" dirty="0" err="1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기반으로한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 데이터베이스 구축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662797" y="3099309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JSON</a:t>
              </a:r>
              <a:r>
                <a:rPr lang="ko-KR" altLang="en-US" sz="1400" dirty="0"/>
                <a:t> 데이터를 담고 있는 </a:t>
              </a:r>
              <a:r>
                <a:rPr lang="en-US" altLang="ko-KR" sz="1400" dirty="0" err="1"/>
                <a:t>mongoDB</a:t>
              </a:r>
              <a:r>
                <a:rPr lang="ko-KR" altLang="en-US" sz="1400" dirty="0"/>
                <a:t> 데이터베이스 구축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 쿼리 테스트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데이터베이스와 앞서 테스트 완료한 객체탐지</a:t>
              </a:r>
              <a:r>
                <a:rPr lang="en-US" altLang="ko-KR" sz="1400" dirty="0"/>
                <a:t> + </a:t>
              </a:r>
              <a:r>
                <a:rPr lang="ko-KR" altLang="en-US" sz="1400" dirty="0"/>
                <a:t>이미지 검색을 통합하여 테스트할 예정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584638" cy="1251362"/>
            <a:chOff x="492808" y="4094048"/>
            <a:chExt cx="7584638" cy="12513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테스트케이스 작성 논의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64084" y="4606746"/>
              <a:ext cx="7413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 검색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데이터베이스의 각 카테고리별로 테스트케이스 작성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24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12477</TotalTime>
  <Words>315</Words>
  <Application>Microsoft Office PowerPoint</Application>
  <PresentationFormat>화면 슬라이드 쇼(4:3)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이미지 검색 모듈</vt:lpstr>
      <vt:lpstr>2. 객체 탐지 모듈</vt:lpstr>
      <vt:lpstr>3. 향후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1943</cp:revision>
  <cp:lastPrinted>2016-11-26T10:29:56Z</cp:lastPrinted>
  <dcterms:created xsi:type="dcterms:W3CDTF">2014-03-19T12:30:14Z</dcterms:created>
  <dcterms:modified xsi:type="dcterms:W3CDTF">2021-05-25T07:55:09Z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