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7" r:id="rId2"/>
    <p:sldId id="268" r:id="rId3"/>
    <p:sldId id="269" r:id="rId4"/>
    <p:sldId id="270" r:id="rId5"/>
    <p:sldId id="272" r:id="rId6"/>
    <p:sldId id="273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0BE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2C31C4-6BA2-42D4-B7E2-F61C6FC7C8EB}" v="1067" dt="2021-03-23T07:07:17.514"/>
    <p1510:client id="{7B37958D-C706-BF47-9CE7-7EE9F771D97D}" v="233" dt="2021-03-23T07:53:04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66" d="100"/>
          <a:sy n="66" d="100"/>
        </p:scale>
        <p:origin x="-25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FF9FD-3100-4748-B9BB-918D6A16A1BE}" type="datetimeFigureOut">
              <a:rPr kumimoji="1" lang="ko-Kore-KR" altLang="en-US" smtClean="0"/>
              <a:t>03/23/2021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1FF3E-1092-5643-AE54-36610A372C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052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리뷰 사이트 등 정보를 얻을 수 있는 사이트들의 </a:t>
            </a:r>
            <a:r>
              <a:rPr kumimoji="1" lang="ko-KR" altLang="en-US" err="1"/>
              <a:t>크롤링을</a:t>
            </a:r>
            <a:r>
              <a:rPr kumimoji="1" lang="ko-KR" altLang="en-US"/>
              <a:t> 통한 </a:t>
            </a:r>
            <a:r>
              <a:rPr kumimoji="1" lang="en" altLang="ko-Kore-KR"/>
              <a:t>NLP(</a:t>
            </a:r>
            <a:r>
              <a:rPr kumimoji="1" lang="ko-KR" altLang="en-US"/>
              <a:t>자연어</a:t>
            </a:r>
            <a:r>
              <a:rPr kumimoji="1" lang="en-US" altLang="ko-KR"/>
              <a:t>) </a:t>
            </a:r>
            <a:r>
              <a:rPr kumimoji="1" lang="ko-KR" altLang="en-US" err="1"/>
              <a:t>감정분석을</a:t>
            </a:r>
            <a:r>
              <a:rPr kumimoji="1" lang="ko-KR" altLang="en-US"/>
              <a:t> 통해서 적절한</a:t>
            </a:r>
            <a:endParaRPr kumimoji="1" lang="en-US" altLang="ko-KR"/>
          </a:p>
          <a:p>
            <a:r>
              <a:rPr kumimoji="1" lang="en-US" altLang="ko-KR"/>
              <a:t>, </a:t>
            </a:r>
            <a:r>
              <a:rPr kumimoji="1" lang="ko-KR" altLang="en-US"/>
              <a:t>그리고 신속한 마케팅적 위기 대응을 위한 웹 사이트를 만들고자 합니다</a:t>
            </a:r>
            <a:r>
              <a:rPr kumimoji="1" lang="en-US" altLang="ko-KR"/>
              <a:t>.</a:t>
            </a:r>
            <a:endParaRPr kumimoji="1" lang="ko-Kore-KR" altLang="en-US"/>
          </a:p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1FF3E-1092-5643-AE54-36610A372CD7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437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다음 미팅 때까지는 </a:t>
            </a:r>
            <a:r>
              <a:rPr kumimoji="1" lang="en" altLang="ko-Kore-KR"/>
              <a:t>mockup</a:t>
            </a:r>
            <a:r>
              <a:rPr kumimoji="1" lang="ko-KR" altLang="en-US"/>
              <a:t>과 와이어 프레임을 작성하고</a:t>
            </a:r>
            <a:r>
              <a:rPr kumimoji="1" lang="en-US" altLang="ko-KR"/>
              <a:t>, </a:t>
            </a:r>
          </a:p>
          <a:p>
            <a:r>
              <a:rPr kumimoji="1" lang="ko-KR" altLang="en-US"/>
              <a:t>그리고 구글 </a:t>
            </a:r>
            <a:r>
              <a:rPr kumimoji="1" lang="ko-KR" altLang="en-US" err="1"/>
              <a:t>감정분석</a:t>
            </a:r>
            <a:r>
              <a:rPr kumimoji="1" lang="ko-KR" altLang="en-US"/>
              <a:t> 엔진과 기타 감성 사전 구축 관련 논문 리뷰를 통한 관련 정보 수집할 예정입니다</a:t>
            </a:r>
            <a:r>
              <a:rPr kumimoji="1" lang="en-US" altLang="ko-KR"/>
              <a:t>.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1FF3E-1092-5643-AE54-36610A372CD7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018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CA433-DAE5-1F45-9C7C-BE6B3E91F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A256-372B-D141-8112-AA2EDFC62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AA02E-5D69-024A-88EF-41EE1478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688F-499D-D14C-B86A-02A708F52CED}" type="datetimeFigureOut">
              <a:rPr kumimoji="1" lang="ko-Kore-KR" altLang="en-US" smtClean="0"/>
              <a:t>03/23/2021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0E16C-11CE-2443-98F4-B0121630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A112D0-96E6-6742-8994-646ED00E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D4E3-0C8D-2347-8E4E-F9EBA7AEB5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716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7983A-77D7-5A4E-9BEB-C866926B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7D8CAC-35D0-F34C-8351-2898EF4DE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AB6A1B-CA7E-4546-9DE7-31BAF3DC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688F-499D-D14C-B86A-02A708F52CED}" type="datetimeFigureOut">
              <a:rPr kumimoji="1" lang="ko-Kore-KR" altLang="en-US" smtClean="0"/>
              <a:t>03/23/2021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47ABCA-5FA4-144C-AAD0-FC101567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1FD467-D999-7E41-B79A-19E847A0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D4E3-0C8D-2347-8E4E-F9EBA7AEB5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336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590A0E-37E3-4E40-A8F4-BA436AAD2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5B8488-06C9-9F43-91EB-0966BD590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E54C9-F053-E848-9F9B-EF9C9119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688F-499D-D14C-B86A-02A708F52CED}" type="datetimeFigureOut">
              <a:rPr kumimoji="1" lang="ko-Kore-KR" altLang="en-US" smtClean="0"/>
              <a:t>03/23/2021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D935C-AED6-3147-90EC-55D23BED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39F41-BB79-F840-9797-962CEB20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D4E3-0C8D-2347-8E4E-F9EBA7AEB5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838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B3AE6-D6C3-3040-8680-560AAC42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C8DF0-AE96-0543-9ECC-30CCF846C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CE5F39-4F71-9740-BCF6-E51759B3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688F-499D-D14C-B86A-02A708F52CED}" type="datetimeFigureOut">
              <a:rPr kumimoji="1" lang="ko-Kore-KR" altLang="en-US" smtClean="0"/>
              <a:t>03/23/2021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45D28-E199-C442-9C6B-085D395A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8A0E7B-739C-B944-9501-B3493F2C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D4E3-0C8D-2347-8E4E-F9EBA7AEB5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980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26EFE-6520-4C41-8F69-4D4C9A3F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1CE778-2AFA-4648-9EE9-00377C71C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E31AB-9C7C-704E-A77C-60EDCF46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688F-499D-D14C-B86A-02A708F52CED}" type="datetimeFigureOut">
              <a:rPr kumimoji="1" lang="ko-Kore-KR" altLang="en-US" smtClean="0"/>
              <a:t>03/23/2021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028F9-B27B-204A-98A7-E371DF37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03E9D-B8E9-7D4C-ACBA-5E83DECA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D4E3-0C8D-2347-8E4E-F9EBA7AEB5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108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4EA54-64E5-4143-A915-585522D4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4AC61-FF8B-3E44-A84E-E7CABFD73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7CAB04-CB7E-2140-B39C-74390232A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9B411B-0A85-A048-8963-67E11216F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688F-499D-D14C-B86A-02A708F52CED}" type="datetimeFigureOut">
              <a:rPr kumimoji="1" lang="ko-Kore-KR" altLang="en-US" smtClean="0"/>
              <a:t>03/23/2021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C139EC-DAD1-9441-90DC-303D7686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0B5C9F-CBD7-7247-A895-9B623C9F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D4E3-0C8D-2347-8E4E-F9EBA7AEB5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013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C6975-2FC2-9648-8F49-538EEE93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BC5F71-2840-EF4B-BB66-2B4B9314D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A7AB74-5169-AD49-9DD4-525F9B176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936C8-B3C6-364E-9370-2323C7CF0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8B906C-E402-9346-B15D-67EFCBCEC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CABCA1-0090-4145-A2DA-564D475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688F-499D-D14C-B86A-02A708F52CED}" type="datetimeFigureOut">
              <a:rPr kumimoji="1" lang="ko-Kore-KR" altLang="en-US" smtClean="0"/>
              <a:t>03/23/2021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738CAB-E3F0-474C-96D6-DD925B2A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FF7466-87AF-8D45-9BDD-A96C25B0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D4E3-0C8D-2347-8E4E-F9EBA7AEB5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894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536DA-F6DD-3B41-B891-06746ADA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657E05-A4E4-8347-A574-AA6CB66F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688F-499D-D14C-B86A-02A708F52CED}" type="datetimeFigureOut">
              <a:rPr kumimoji="1" lang="ko-Kore-KR" altLang="en-US" smtClean="0"/>
              <a:t>03/23/2021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B709BC-4BA8-A940-A392-744B2B8D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2F3C67-FBCE-3247-AA6E-9AC0683C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D4E3-0C8D-2347-8E4E-F9EBA7AEB5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640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C7D681-32EE-1241-A01F-C54F3FD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688F-499D-D14C-B86A-02A708F52CED}" type="datetimeFigureOut">
              <a:rPr kumimoji="1" lang="ko-Kore-KR" altLang="en-US" smtClean="0"/>
              <a:t>03/23/2021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A06213-3775-774E-A330-FE134415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F2B3C0-E0D9-C048-B3A5-54CB4AB4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D4E3-0C8D-2347-8E4E-F9EBA7AEB5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716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CA03F-FAEA-DE48-B57F-882029F5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3D7406-21C4-C143-B888-8A81BADD4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994BFF-5CE2-C142-A316-9D8BE8733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6E8A8-4414-444E-9964-B933AAF3D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688F-499D-D14C-B86A-02A708F52CED}" type="datetimeFigureOut">
              <a:rPr kumimoji="1" lang="ko-Kore-KR" altLang="en-US" smtClean="0"/>
              <a:t>03/23/2021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B80C5-D0DE-D54B-A86F-BE2EA66C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0C1D89-786F-D74E-96B4-D52A1AF2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D4E3-0C8D-2347-8E4E-F9EBA7AEB5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780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952E7-9C40-2B40-A3F4-0FFD013A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D900CA-CE64-0A41-82BC-076BD2B46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4903A0-D12F-2046-A413-81B5D31A0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5B66CF-94AD-E64B-A435-955E7D5A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688F-499D-D14C-B86A-02A708F52CED}" type="datetimeFigureOut">
              <a:rPr kumimoji="1" lang="ko-Kore-KR" altLang="en-US" smtClean="0"/>
              <a:t>03/23/2021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B9EE15-C2ED-6147-99EF-B692DE4A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814782-2491-DE44-9039-91501872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D4E3-0C8D-2347-8E4E-F9EBA7AEB5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881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551CA7-104D-6A46-97FE-D2958234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50CA6-B9B4-0041-ACD0-3A89F4A4C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8440B-68E7-BA4D-852D-318B8AD1B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A688F-499D-D14C-B86A-02A708F52CED}" type="datetimeFigureOut">
              <a:rPr kumimoji="1" lang="ko-Kore-KR" altLang="en-US" smtClean="0"/>
              <a:t>03/23/2021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9A28B-49FB-CA47-A234-2B489470D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2DC32-A2DF-CE43-9317-63A6CF061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BD4E3-0C8D-2347-8E4E-F9EBA7AEB5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845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912408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6" y="1905001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430504" y="2197212"/>
            <a:ext cx="5583038" cy="121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3200" spc="6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Segoe UI Black" panose="020B0A02040204020203" pitchFamily="34" charset="0"/>
              </a:rPr>
              <a:t>NLP </a:t>
            </a:r>
            <a:r>
              <a:rPr lang="ko-KR" altLang="en-US" sz="3200" spc="6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Segoe UI Black" panose="020B0A02040204020203" pitchFamily="34" charset="0"/>
              </a:rPr>
              <a:t>감정분석을 통한 마케팅 분석</a:t>
            </a:r>
            <a:endParaRPr lang="en-US" altLang="ko-KR" sz="3200" spc="600" dirty="0">
              <a:latin typeface="나눔바른고딕" panose="020B0603020101020101" pitchFamily="50" charset="-127"/>
              <a:ea typeface="나눔바른고딕" panose="020B060302010102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23218" y="4923660"/>
            <a:ext cx="2819400" cy="15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6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anose="020F0502020204030204" pitchFamily="34" charset="0"/>
              </a:rPr>
              <a:t>2016112146   </a:t>
            </a:r>
            <a:r>
              <a:rPr lang="ko-KR" altLang="en-US" sz="16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anose="020F0502020204030204" pitchFamily="34" charset="0"/>
              </a:rPr>
              <a:t>장준표</a:t>
            </a:r>
            <a:endParaRPr lang="en-US" altLang="ko-KR" sz="1600" b="1" spc="3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anose="020F0502020204030204" pitchFamily="34" charset="0"/>
              </a:rPr>
              <a:t>2015112100   </a:t>
            </a:r>
            <a:r>
              <a:rPr lang="ko-KR" altLang="en-US" sz="16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anose="020F0502020204030204" pitchFamily="34" charset="0"/>
              </a:rPr>
              <a:t>최선욱</a:t>
            </a:r>
            <a:endParaRPr lang="en-US" altLang="ko-KR" sz="1600" b="1" spc="3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anose="020F0502020204030204" pitchFamily="34" charset="0"/>
              </a:rPr>
              <a:t>2017112111   </a:t>
            </a:r>
            <a:r>
              <a:rPr lang="ko-KR" altLang="en-US" sz="16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anose="020F0502020204030204" pitchFamily="34" charset="0"/>
              </a:rPr>
              <a:t>구미송</a:t>
            </a:r>
            <a:endParaRPr lang="en-US" altLang="ko-KR" sz="1600" b="1" spc="3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6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anose="020F0502020204030204" pitchFamily="34" charset="0"/>
              </a:rPr>
              <a:t>2017113503   </a:t>
            </a:r>
            <a:r>
              <a:rPr lang="ko-KR" altLang="en-US" sz="16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anose="020F0502020204030204" pitchFamily="34" charset="0"/>
              </a:rPr>
              <a:t>하지영</a:t>
            </a:r>
            <a:endParaRPr lang="en-US" altLang="ko-KR" sz="1600" b="1" spc="3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217265" y="3774170"/>
            <a:ext cx="2925353" cy="1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ko-KR" altLang="en-US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anose="020F0502020204030204" pitchFamily="34" charset="0"/>
              </a:rPr>
              <a:t>컴퓨터공합종합설계</a:t>
            </a:r>
            <a:r>
              <a: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anose="020F0502020204030204" pitchFamily="34" charset="0"/>
              </a:rPr>
              <a:t>1</a:t>
            </a:r>
          </a:p>
          <a:p>
            <a:pPr algn="r" eaLnBrk="1" hangingPunct="1">
              <a:lnSpc>
                <a:spcPct val="150000"/>
              </a:lnSpc>
            </a:pPr>
            <a:r>
              <a:rPr lang="ko-KR" altLang="en-US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anose="020F0502020204030204" pitchFamily="34" charset="0"/>
              </a:rPr>
              <a:t>팀 </a:t>
            </a:r>
            <a:r>
              <a: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anose="020F0502020204030204" pitchFamily="34" charset="0"/>
              </a:rPr>
              <a:t>: </a:t>
            </a:r>
            <a:r>
              <a:rPr lang="ko-KR" altLang="en-US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anose="020F0502020204030204" pitchFamily="34" charset="0"/>
              </a:rPr>
              <a:t>사소</a:t>
            </a:r>
            <a:endParaRPr lang="ru-RU" altLang="ko-KR" sz="2400" b="1" spc="-15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76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5686063" cy="65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anose="020F0502020204030204" pitchFamily="34" charset="0"/>
              </a:rPr>
              <a:t>프로젝트 진행사항</a:t>
            </a:r>
            <a:r>
              <a:rPr lang="ko-KR" altLang="en-US" sz="2800" b="1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800" b="1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anose="020F0502020204030204" pitchFamily="34" charset="0"/>
              </a:rPr>
              <a:t>(</a:t>
            </a:r>
            <a:r>
              <a:rPr lang="ko-KR" altLang="en-US" sz="2800" b="1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anose="020F0502020204030204" pitchFamily="34" charset="0"/>
              </a:rPr>
              <a:t>목차</a:t>
            </a:r>
            <a:r>
              <a:rPr lang="en-US" altLang="ko-KR" sz="2800" b="1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anose="020F0502020204030204" pitchFamily="34" charset="0"/>
              </a:rPr>
              <a:t>)</a:t>
            </a:r>
            <a:endParaRPr lang="ru-RU" altLang="ko-KR" sz="28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CD54082-C191-4166-A9D7-1C0F7F65C9F5}"/>
              </a:ext>
            </a:extLst>
          </p:cNvPr>
          <p:cNvSpPr txBox="1"/>
          <p:nvPr/>
        </p:nvSpPr>
        <p:spPr>
          <a:xfrm>
            <a:off x="2563088" y="2379413"/>
            <a:ext cx="4195964" cy="2149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ore-KR" sz="2200" dirty="0"/>
              <a:t>3/15</a:t>
            </a:r>
            <a:r>
              <a:rPr kumimoji="1" lang="ko-KR" altLang="en-US" sz="2200" dirty="0"/>
              <a:t>일 팀 미팅 진행</a:t>
            </a:r>
            <a:endParaRPr kumimoji="1" lang="en-US" altLang="ko-Kore-KR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ore-KR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ore-KR" sz="2200" dirty="0"/>
              <a:t>3/18</a:t>
            </a:r>
            <a:r>
              <a:rPr kumimoji="1" lang="en-US" altLang="en-US" sz="2200" dirty="0"/>
              <a:t>일</a:t>
            </a:r>
            <a:r>
              <a:rPr kumimoji="1" lang="en-US" altLang="ko-KR" sz="2200" dirty="0"/>
              <a:t> Kickoff </a:t>
            </a:r>
            <a:r>
              <a:rPr kumimoji="1" lang="ko-KR" altLang="en-US" sz="2200" dirty="0"/>
              <a:t>미팅 진행</a:t>
            </a:r>
            <a:endParaRPr kumimoji="1" lang="en-US" altLang="ko-KR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2200" dirty="0"/>
              <a:t>차후 진행사항 예정</a:t>
            </a:r>
            <a:endParaRPr kumimoji="1"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5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anose="020F0502020204030204" pitchFamily="34" charset="0"/>
              </a:rPr>
              <a:t>팀 미팅 진행 내용</a:t>
            </a:r>
            <a:endParaRPr lang="ru-RU" altLang="ko-KR" sz="28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BB754B9-6416-4655-9D07-D56C48AF8B86}"/>
              </a:ext>
            </a:extLst>
          </p:cNvPr>
          <p:cNvSpPr txBox="1"/>
          <p:nvPr/>
        </p:nvSpPr>
        <p:spPr>
          <a:xfrm>
            <a:off x="2563088" y="2379412"/>
            <a:ext cx="5782626" cy="25409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ko-KR" altLang="en-US" sz="2200" dirty="0"/>
              <a:t>프로젝트 정보 내용을 토대</a:t>
            </a:r>
            <a:endParaRPr kumimoji="1" lang="en-US" altLang="ko-KR" sz="2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ore-KR" sz="2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ko-KR" sz="2200" b="1" dirty="0"/>
              <a:t>1. </a:t>
            </a:r>
            <a:r>
              <a:rPr kumimoji="1" lang="ko-KR" altLang="en-US" sz="2200" b="1" dirty="0"/>
              <a:t>주제에 대한 방향성과</a:t>
            </a:r>
            <a:endParaRPr kumimoji="1" lang="en-US" altLang="ko-KR" sz="22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ore-KR" sz="22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ko-KR" sz="2200" b="1" dirty="0"/>
              <a:t>2. </a:t>
            </a:r>
            <a:r>
              <a:rPr kumimoji="1" lang="ko-KR" altLang="en-US" sz="2200" b="1" dirty="0"/>
              <a:t>주제에 대한 요구사항</a:t>
            </a:r>
            <a:endParaRPr kumimoji="1" lang="en-US" altLang="ko-KR" sz="22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ore-KR" sz="22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ko-Kore-KR" sz="2200" b="1" dirty="0"/>
              <a:t>3. </a:t>
            </a:r>
            <a:r>
              <a:rPr kumimoji="1" lang="ko-KR" altLang="en-US" sz="2200" b="1" dirty="0"/>
              <a:t>질문사항 정리</a:t>
            </a:r>
            <a:endParaRPr kumimoji="1" lang="en-US" altLang="ko-Kore-KR" sz="2200" b="1" dirty="0"/>
          </a:p>
        </p:txBody>
      </p:sp>
    </p:spTree>
    <p:extLst>
      <p:ext uri="{BB962C8B-B14F-4D97-AF65-F5344CB8AC3E}">
        <p14:creationId xmlns:p14="http://schemas.microsoft.com/office/powerpoint/2010/main" val="205711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5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anose="020F0502020204030204" pitchFamily="34" charset="0"/>
              </a:rPr>
              <a:t> Kickoff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anose="020F0502020204030204" pitchFamily="34" charset="0"/>
              </a:rPr>
              <a:t>미팅 진행</a:t>
            </a:r>
            <a:endParaRPr lang="ru-RU" altLang="ko-KR" sz="28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D0F370-68AC-4AE9-8527-6F64B74D5110}"/>
              </a:ext>
            </a:extLst>
          </p:cNvPr>
          <p:cNvSpPr/>
          <p:nvPr/>
        </p:nvSpPr>
        <p:spPr>
          <a:xfrm>
            <a:off x="3097977" y="2115912"/>
            <a:ext cx="6697365" cy="3699085"/>
          </a:xfrm>
          <a:prstGeom prst="rect">
            <a:avLst/>
          </a:prstGeom>
          <a:ln w="28575">
            <a:solidFill>
              <a:srgbClr val="EDD0B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99BEC2C2-8350-4482-8C4D-575014E37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959" y="2173968"/>
            <a:ext cx="66294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0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6" y="608585"/>
            <a:ext cx="6886213" cy="65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anose="020F0502020204030204" pitchFamily="34" charset="0"/>
              </a:rPr>
              <a:t>Kickoff </a:t>
            </a:r>
            <a:r>
              <a:rPr lang="ko-KR" altLang="en-US" sz="2800" b="1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anose="020F0502020204030204" pitchFamily="34" charset="0"/>
              </a:rPr>
              <a:t>미팅을 통한 도출한 목표</a:t>
            </a:r>
            <a:endParaRPr lang="ru-RU" altLang="ko-KR" sz="28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9" name="모서리가 둥근 직사각형 5">
            <a:extLst>
              <a:ext uri="{FF2B5EF4-FFF2-40B4-BE49-F238E27FC236}">
                <a16:creationId xmlns:a16="http://schemas.microsoft.com/office/drawing/2014/main" id="{68A668D9-4855-43DD-AEF9-2765AA8635F3}"/>
              </a:ext>
            </a:extLst>
          </p:cNvPr>
          <p:cNvSpPr/>
          <p:nvPr/>
        </p:nvSpPr>
        <p:spPr>
          <a:xfrm>
            <a:off x="3651054" y="2019816"/>
            <a:ext cx="960120" cy="914400"/>
          </a:xfrm>
          <a:prstGeom prst="roundRect">
            <a:avLst/>
          </a:prstGeom>
          <a:solidFill>
            <a:srgbClr val="EDD0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NLP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6">
            <a:extLst>
              <a:ext uri="{FF2B5EF4-FFF2-40B4-BE49-F238E27FC236}">
                <a16:creationId xmlns:a16="http://schemas.microsoft.com/office/drawing/2014/main" id="{A0DEE822-F348-405F-880F-99C91103DFCE}"/>
              </a:ext>
            </a:extLst>
          </p:cNvPr>
          <p:cNvSpPr/>
          <p:nvPr/>
        </p:nvSpPr>
        <p:spPr>
          <a:xfrm>
            <a:off x="5896218" y="1985526"/>
            <a:ext cx="960120" cy="914400"/>
          </a:xfrm>
          <a:prstGeom prst="roundRect">
            <a:avLst/>
          </a:prstGeom>
          <a:solidFill>
            <a:srgbClr val="EDD0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감정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분석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7">
            <a:extLst>
              <a:ext uri="{FF2B5EF4-FFF2-40B4-BE49-F238E27FC236}">
                <a16:creationId xmlns:a16="http://schemas.microsoft.com/office/drawing/2014/main" id="{182D7715-CF61-4200-88C7-E49A1F4AA785}"/>
              </a:ext>
            </a:extLst>
          </p:cNvPr>
          <p:cNvSpPr/>
          <p:nvPr/>
        </p:nvSpPr>
        <p:spPr>
          <a:xfrm>
            <a:off x="8139234" y="1985526"/>
            <a:ext cx="960120" cy="914400"/>
          </a:xfrm>
          <a:prstGeom prst="roundRect">
            <a:avLst/>
          </a:prstGeom>
          <a:solidFill>
            <a:srgbClr val="EDD0B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마케팅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분석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9649903-5322-9A4E-99E7-7E2BA224B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378" y="4369010"/>
            <a:ext cx="3225800" cy="1803400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7DF6ACA-F455-DB4A-8685-2B27A5B1B4B1}"/>
              </a:ext>
            </a:extLst>
          </p:cNvPr>
          <p:cNvCxnSpPr/>
          <p:nvPr/>
        </p:nvCxnSpPr>
        <p:spPr>
          <a:xfrm>
            <a:off x="6376278" y="3291840"/>
            <a:ext cx="0" cy="769105"/>
          </a:xfrm>
          <a:prstGeom prst="straightConnector1">
            <a:avLst/>
          </a:prstGeom>
          <a:ln w="57150">
            <a:solidFill>
              <a:srgbClr val="EDD0BE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더하기 7">
            <a:extLst>
              <a:ext uri="{FF2B5EF4-FFF2-40B4-BE49-F238E27FC236}">
                <a16:creationId xmlns:a16="http://schemas.microsoft.com/office/drawing/2014/main" id="{C6716D8A-F054-8F4B-8AA9-AD60561A58D7}"/>
              </a:ext>
            </a:extLst>
          </p:cNvPr>
          <p:cNvSpPr/>
          <p:nvPr/>
        </p:nvSpPr>
        <p:spPr>
          <a:xfrm>
            <a:off x="4972050" y="2228850"/>
            <a:ext cx="514350" cy="514350"/>
          </a:xfrm>
          <a:prstGeom prst="mathPlus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더하기 15">
            <a:extLst>
              <a:ext uri="{FF2B5EF4-FFF2-40B4-BE49-F238E27FC236}">
                <a16:creationId xmlns:a16="http://schemas.microsoft.com/office/drawing/2014/main" id="{B1C55B7E-5703-BA4D-A278-0B2E22B7F3FF}"/>
              </a:ext>
            </a:extLst>
          </p:cNvPr>
          <p:cNvSpPr/>
          <p:nvPr/>
        </p:nvSpPr>
        <p:spPr>
          <a:xfrm>
            <a:off x="7240611" y="2228850"/>
            <a:ext cx="514350" cy="514350"/>
          </a:xfrm>
          <a:prstGeom prst="mathPlus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629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5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anose="020F0502020204030204" pitchFamily="34" charset="0"/>
              </a:rPr>
              <a:t>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anose="020F0502020204030204" pitchFamily="34" charset="0"/>
              </a:rPr>
              <a:t>추후 진행사항</a:t>
            </a:r>
            <a:endParaRPr lang="ru-RU" altLang="ko-KR" sz="28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ECFFCCA-5513-472D-A0F4-5FC00FC9301C}"/>
              </a:ext>
            </a:extLst>
          </p:cNvPr>
          <p:cNvSpPr txBox="1"/>
          <p:nvPr/>
        </p:nvSpPr>
        <p:spPr>
          <a:xfrm>
            <a:off x="2563088" y="2056935"/>
            <a:ext cx="5782626" cy="2744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endParaRPr kumimoji="1" lang="en-US" altLang="ko-KR" sz="2200" dirty="0"/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endParaRPr kumimoji="1" lang="en-US" altLang="ko-KR" sz="2200" dirty="0"/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kumimoji="1" lang="ko-KR" altLang="en-US" sz="2200" dirty="0"/>
              <a:t>멘토링 내용 토대로 </a:t>
            </a:r>
            <a:r>
              <a:rPr kumimoji="1" lang="en-US" altLang="ko-KR" sz="2200" dirty="0"/>
              <a:t>Mockup</a:t>
            </a:r>
            <a:r>
              <a:rPr kumimoji="1" lang="ko-KR" altLang="en-US" sz="2200" dirty="0"/>
              <a:t> 생성 예정</a:t>
            </a:r>
            <a:endParaRPr kumimoji="1" lang="en-US" altLang="ko-KR" sz="2200" dirty="0"/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endParaRPr kumimoji="1" lang="en-US" altLang="ko-KR" sz="2200" dirty="0"/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endParaRPr kumimoji="1" lang="en-US" altLang="ko-KR" sz="2200"/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kumimoji="1" lang="ko-KR" altLang="en-US" sz="2200"/>
              <a:t>감정 분석</a:t>
            </a:r>
            <a:r>
              <a:rPr kumimoji="1" lang="en-US" altLang="ko-KR" sz="2200"/>
              <a:t>,</a:t>
            </a:r>
            <a:r>
              <a:rPr kumimoji="1" lang="ko-KR" altLang="en-US" sz="2200"/>
              <a:t> 평판 관리 관련 논문들 분석</a:t>
            </a:r>
            <a:endParaRPr kumimoji="1" lang="en-US" altLang="ko-KR" sz="2200"/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endParaRPr kumimoji="1" lang="en-US" altLang="ko-KR" sz="22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200"/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Tx/>
              <a:buAutoNum type="arabicPeriod"/>
            </a:pPr>
            <a:endParaRPr kumimoji="1" lang="en-US" altLang="ko-KR" sz="2200" dirty="0"/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eriod"/>
            </a:pPr>
            <a:endParaRPr kumimoji="1" lang="en-US" altLang="ko-Kore-KR" sz="2200" b="1" dirty="0"/>
          </a:p>
        </p:txBody>
      </p:sp>
    </p:spTree>
    <p:extLst>
      <p:ext uri="{BB962C8B-B14F-4D97-AF65-F5344CB8AC3E}">
        <p14:creationId xmlns:p14="http://schemas.microsoft.com/office/powerpoint/2010/main" val="269310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146</Words>
  <Application>Microsoft Office PowerPoint</Application>
  <PresentationFormat>와이드스크린</PresentationFormat>
  <Paragraphs>43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Helvetica Light</vt:lpstr>
      <vt:lpstr>나눔바른고딕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컴퓨터공학종합설계1</dc:title>
  <dc:creator>장 준표</dc:creator>
  <cp:lastModifiedBy>장 준표</cp:lastModifiedBy>
  <cp:revision>5</cp:revision>
  <dcterms:created xsi:type="dcterms:W3CDTF">2021-03-23T06:00:23Z</dcterms:created>
  <dcterms:modified xsi:type="dcterms:W3CDTF">2021-03-23T10:30:56Z</dcterms:modified>
</cp:coreProperties>
</file>