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1" r:id="rId9"/>
    <p:sldId id="273" r:id="rId10"/>
    <p:sldId id="262" r:id="rId11"/>
    <p:sldId id="260" r:id="rId12"/>
    <p:sldId id="263" r:id="rId13"/>
    <p:sldId id="266" r:id="rId14"/>
    <p:sldId id="264" r:id="rId15"/>
    <p:sldId id="269" r:id="rId16"/>
  </p:sldIdLst>
  <p:sldSz cx="9144000" cy="5143500" type="screen16x9"/>
  <p:notesSz cx="6858000" cy="9144000"/>
  <p:embeddedFontLst>
    <p:embeddedFont>
      <p:font typeface="Helvetica Neue Light" panose="020B0600000101010101" charset="0"/>
      <p:regular r:id="rId18"/>
      <p:bold r:id="rId19"/>
      <p:italic r:id="rId20"/>
      <p:boldItalic r:id="rId21"/>
    </p:embeddedFont>
    <p:embeddedFont>
      <p:font typeface="Montserrat" panose="020B0600000101010101" charset="0"/>
      <p:regular r:id="rId22"/>
      <p:bold r:id="rId23"/>
      <p:italic r:id="rId24"/>
      <p:boldItalic r:id="rId25"/>
    </p:embeddedFont>
    <p:embeddedFont>
      <p:font typeface="Montserrat Medium" panose="020B060000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B5C7-B855-45EC-86ED-E79A492B916B}" v="35" dt="2021-04-23T08:58:3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51" y="1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 Misong" userId="c51bdc0e99a31b4b" providerId="LiveId" clId="{C6C77DAA-0080-4EA4-83F0-9562530F29EA}"/>
    <pc:docChg chg="undo custSel addSld delSld modSld sldOrd">
      <pc:chgData name="koo Misong" userId="c51bdc0e99a31b4b" providerId="LiveId" clId="{C6C77DAA-0080-4EA4-83F0-9562530F29EA}" dt="2021-04-19T09:15:02.796" v="1532" actId="478"/>
      <pc:docMkLst>
        <pc:docMk/>
      </pc:docMkLst>
      <pc:sldChg chg="modSp mod">
        <pc:chgData name="koo Misong" userId="c51bdc0e99a31b4b" providerId="LiveId" clId="{C6C77DAA-0080-4EA4-83F0-9562530F29EA}" dt="2021-04-19T08:46:52.398" v="693" actId="20577"/>
        <pc:sldMkLst>
          <pc:docMk/>
          <pc:sldMk cId="0" sldId="257"/>
        </pc:sldMkLst>
        <pc:spChg chg="mod">
          <ac:chgData name="koo Misong" userId="c51bdc0e99a31b4b" providerId="LiveId" clId="{C6C77DAA-0080-4EA4-83F0-9562530F29EA}" dt="2021-04-19T08:46:52.398" v="693" actId="20577"/>
          <ac:spMkLst>
            <pc:docMk/>
            <pc:sldMk cId="0" sldId="257"/>
            <ac:spMk id="413" creationId="{00000000-0000-0000-0000-000000000000}"/>
          </ac:spMkLst>
        </pc:spChg>
      </pc:sldChg>
      <pc:sldChg chg="modSp mod">
        <pc:chgData name="koo Misong" userId="c51bdc0e99a31b4b" providerId="LiveId" clId="{C6C77DAA-0080-4EA4-83F0-9562530F29EA}" dt="2021-04-19T08:28:28.862" v="62" actId="1076"/>
        <pc:sldMkLst>
          <pc:docMk/>
          <pc:sldMk cId="0" sldId="260"/>
        </pc:sldMkLst>
        <pc:spChg chg="mod">
          <ac:chgData name="koo Misong" userId="c51bdc0e99a31b4b" providerId="LiveId" clId="{C6C77DAA-0080-4EA4-83F0-9562530F29EA}" dt="2021-04-19T08:28:28.862" v="62" actId="1076"/>
          <ac:spMkLst>
            <pc:docMk/>
            <pc:sldMk cId="0" sldId="260"/>
            <ac:spMk id="440" creationId="{00000000-0000-0000-0000-000000000000}"/>
          </ac:spMkLst>
        </pc:spChg>
      </pc:sldChg>
      <pc:sldChg chg="modSp mod ord modNotes">
        <pc:chgData name="koo Misong" userId="c51bdc0e99a31b4b" providerId="LiveId" clId="{C6C77DAA-0080-4EA4-83F0-9562530F29EA}" dt="2021-04-19T08:47:08.818" v="706"/>
        <pc:sldMkLst>
          <pc:docMk/>
          <pc:sldMk cId="0" sldId="261"/>
        </pc:sldMkLst>
        <pc:spChg chg="mod">
          <ac:chgData name="koo Misong" userId="c51bdc0e99a31b4b" providerId="LiveId" clId="{C6C77DAA-0080-4EA4-83F0-9562530F29EA}" dt="2021-04-19T08:47:08.818" v="706"/>
          <ac:spMkLst>
            <pc:docMk/>
            <pc:sldMk cId="0" sldId="261"/>
            <ac:spMk id="449" creationId="{00000000-0000-0000-0000-000000000000}"/>
          </ac:spMkLst>
        </pc:spChg>
      </pc:sldChg>
      <pc:sldChg chg="addSp delSp modSp mod ord modNotes">
        <pc:chgData name="koo Misong" userId="c51bdc0e99a31b4b" providerId="LiveId" clId="{C6C77DAA-0080-4EA4-83F0-9562530F29EA}" dt="2021-04-19T09:09:07.332" v="1192" actId="1076"/>
        <pc:sldMkLst>
          <pc:docMk/>
          <pc:sldMk cId="0" sldId="262"/>
        </pc:sldMkLst>
        <pc:spChg chg="del mod topLvl">
          <ac:chgData name="koo Misong" userId="c51bdc0e99a31b4b" providerId="LiveId" clId="{C6C77DAA-0080-4EA4-83F0-9562530F29EA}" dt="2021-04-19T08:48:12.224" v="713" actId="478"/>
          <ac:spMkLst>
            <pc:docMk/>
            <pc:sldMk cId="0" sldId="262"/>
            <ac:spMk id="24" creationId="{54FC9B01-C6EB-4AC6-B653-271FDD992C0C}"/>
          </ac:spMkLst>
        </pc:spChg>
        <pc:spChg chg="mod">
          <ac:chgData name="koo Misong" userId="c51bdc0e99a31b4b" providerId="LiveId" clId="{C6C77DAA-0080-4EA4-83F0-9562530F29EA}" dt="2021-04-19T08:49:05.375" v="734" actId="571"/>
          <ac:spMkLst>
            <pc:docMk/>
            <pc:sldMk cId="0" sldId="262"/>
            <ac:spMk id="27" creationId="{62328AAB-0185-46AD-AE4F-C07CF1CB248D}"/>
          </ac:spMkLst>
        </pc:spChg>
        <pc:spChg chg="mod">
          <ac:chgData name="koo Misong" userId="c51bdc0e99a31b4b" providerId="LiveId" clId="{C6C77DAA-0080-4EA4-83F0-9562530F29EA}" dt="2021-04-19T08:49:05.104" v="733" actId="571"/>
          <ac:spMkLst>
            <pc:docMk/>
            <pc:sldMk cId="0" sldId="262"/>
            <ac:spMk id="30" creationId="{4487A7AA-F02B-4CD8-B635-5EFC9CAFAB92}"/>
          </ac:spMkLst>
        </pc:spChg>
        <pc:spChg chg="mod">
          <ac:chgData name="koo Misong" userId="c51bdc0e99a31b4b" providerId="LiveId" clId="{C6C77DAA-0080-4EA4-83F0-9562530F29EA}" dt="2021-04-19T08:49:12.156" v="736" actId="571"/>
          <ac:spMkLst>
            <pc:docMk/>
            <pc:sldMk cId="0" sldId="262"/>
            <ac:spMk id="33" creationId="{AD044FF4-5DA3-4B24-905D-C02DC8C7225C}"/>
          </ac:spMkLst>
        </pc:spChg>
        <pc:spChg chg="mod">
          <ac:chgData name="koo Misong" userId="c51bdc0e99a31b4b" providerId="LiveId" clId="{C6C77DAA-0080-4EA4-83F0-9562530F29EA}" dt="2021-04-19T08:49:14.626" v="737" actId="571"/>
          <ac:spMkLst>
            <pc:docMk/>
            <pc:sldMk cId="0" sldId="262"/>
            <ac:spMk id="36" creationId="{E5D696A0-1561-480B-9EA8-5A331A12F00B}"/>
          </ac:spMkLst>
        </pc:spChg>
        <pc:spChg chg="mod ord">
          <ac:chgData name="koo Misong" userId="c51bdc0e99a31b4b" providerId="LiveId" clId="{C6C77DAA-0080-4EA4-83F0-9562530F29EA}" dt="2021-04-19T08:49:22.994" v="740" actId="170"/>
          <ac:spMkLst>
            <pc:docMk/>
            <pc:sldMk cId="0" sldId="262"/>
            <ac:spMk id="464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65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66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39.523" v="865"/>
          <ac:spMkLst>
            <pc:docMk/>
            <pc:sldMk cId="0" sldId="262"/>
            <ac:spMk id="467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02.607" v="773" actId="20577"/>
          <ac:spMkLst>
            <pc:docMk/>
            <pc:sldMk cId="0" sldId="262"/>
            <ac:spMk id="468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9:52.865" v="753" actId="1076"/>
          <ac:spMkLst>
            <pc:docMk/>
            <pc:sldMk cId="0" sldId="262"/>
            <ac:spMk id="471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5:36.373" v="913" actId="20577"/>
          <ac:spMkLst>
            <pc:docMk/>
            <pc:sldMk cId="0" sldId="262"/>
            <ac:spMk id="472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7:56.516" v="710" actId="1076"/>
          <ac:spMkLst>
            <pc:docMk/>
            <pc:sldMk cId="0" sldId="262"/>
            <ac:spMk id="473" creationId="{00000000-0000-0000-0000-000000000000}"/>
          </ac:spMkLst>
        </pc:spChg>
        <pc:spChg chg="mod">
          <ac:chgData name="koo Misong" userId="c51bdc0e99a31b4b" providerId="LiveId" clId="{C6C77DAA-0080-4EA4-83F0-9562530F29EA}" dt="2021-04-19T08:50:07.513" v="779" actId="20577"/>
          <ac:spMkLst>
            <pc:docMk/>
            <pc:sldMk cId="0" sldId="262"/>
            <ac:spMk id="474" creationId="{00000000-0000-0000-0000-000000000000}"/>
          </ac:spMkLst>
        </pc:spChg>
        <pc:grpChg chg="add del mod">
          <ac:chgData name="koo Misong" userId="c51bdc0e99a31b4b" providerId="LiveId" clId="{C6C77DAA-0080-4EA4-83F0-9562530F29EA}" dt="2021-04-19T08:48:09.318" v="712" actId="165"/>
          <ac:grpSpMkLst>
            <pc:docMk/>
            <pc:sldMk cId="0" sldId="262"/>
            <ac:grpSpMk id="22" creationId="{F87DCE99-9363-45F7-8157-EAEFF223F344}"/>
          </ac:grpSpMkLst>
        </pc:grpChg>
        <pc:grpChg chg="add mod">
          <ac:chgData name="koo Misong" userId="c51bdc0e99a31b4b" providerId="LiveId" clId="{C6C77DAA-0080-4EA4-83F0-9562530F29EA}" dt="2021-04-19T08:49:05.375" v="734" actId="571"/>
          <ac:grpSpMkLst>
            <pc:docMk/>
            <pc:sldMk cId="0" sldId="262"/>
            <ac:grpSpMk id="25" creationId="{8B3938AE-5C20-4172-B798-FF0DB6AECDB7}"/>
          </ac:grpSpMkLst>
        </pc:grpChg>
        <pc:grpChg chg="add mod">
          <ac:chgData name="koo Misong" userId="c51bdc0e99a31b4b" providerId="LiveId" clId="{C6C77DAA-0080-4EA4-83F0-9562530F29EA}" dt="2021-04-19T08:49:05.104" v="733" actId="571"/>
          <ac:grpSpMkLst>
            <pc:docMk/>
            <pc:sldMk cId="0" sldId="262"/>
            <ac:grpSpMk id="28" creationId="{CE330DD6-AA2E-4E56-956A-F2E95F6BA57B}"/>
          </ac:grpSpMkLst>
        </pc:grpChg>
        <pc:grpChg chg="add mod ord">
          <ac:chgData name="koo Misong" userId="c51bdc0e99a31b4b" providerId="LiveId" clId="{C6C77DAA-0080-4EA4-83F0-9562530F29EA}" dt="2021-04-19T08:49:26.552" v="741" actId="167"/>
          <ac:grpSpMkLst>
            <pc:docMk/>
            <pc:sldMk cId="0" sldId="262"/>
            <ac:grpSpMk id="31" creationId="{C68BBDEA-8299-4669-9981-1C782BD3BC64}"/>
          </ac:grpSpMkLst>
        </pc:grpChg>
        <pc:grpChg chg="add mod ord">
          <ac:chgData name="koo Misong" userId="c51bdc0e99a31b4b" providerId="LiveId" clId="{C6C77DAA-0080-4EA4-83F0-9562530F29EA}" dt="2021-04-19T08:49:28.769" v="742" actId="167"/>
          <ac:grpSpMkLst>
            <pc:docMk/>
            <pc:sldMk cId="0" sldId="262"/>
            <ac:grpSpMk id="34" creationId="{D379C29D-C4E2-4362-8A8F-9731A73A3FDF}"/>
          </ac:grpSpMkLst>
        </pc:grpChg>
        <pc:grpChg chg="mod">
          <ac:chgData name="koo Misong" userId="c51bdc0e99a31b4b" providerId="LiveId" clId="{C6C77DAA-0080-4EA4-83F0-9562530F29EA}" dt="2021-04-19T08:49:09.537" v="735" actId="14100"/>
          <ac:grpSpMkLst>
            <pc:docMk/>
            <pc:sldMk cId="0" sldId="262"/>
            <ac:grpSpMk id="455" creationId="{00000000-0000-0000-0000-000000000000}"/>
          </ac:grpSpMkLst>
        </pc:grpChg>
        <pc:grpChg chg="del mod">
          <ac:chgData name="koo Misong" userId="c51bdc0e99a31b4b" providerId="LiveId" clId="{C6C77DAA-0080-4EA4-83F0-9562530F29EA}" dt="2021-04-19T08:48:53.099" v="729" actId="478"/>
          <ac:grpSpMkLst>
            <pc:docMk/>
            <pc:sldMk cId="0" sldId="262"/>
            <ac:grpSpMk id="458" creationId="{00000000-0000-0000-0000-000000000000}"/>
          </ac:grpSpMkLst>
        </pc:grpChg>
        <pc:grpChg chg="del mod">
          <ac:chgData name="koo Misong" userId="c51bdc0e99a31b4b" providerId="LiveId" clId="{C6C77DAA-0080-4EA4-83F0-9562530F29EA}" dt="2021-04-19T08:48:54.736" v="730" actId="478"/>
          <ac:grpSpMkLst>
            <pc:docMk/>
            <pc:sldMk cId="0" sldId="262"/>
            <ac:grpSpMk id="461" creationId="{00000000-0000-0000-0000-000000000000}"/>
          </ac:grpSpMkLst>
        </pc:grpChg>
        <pc:picChg chg="add mod">
          <ac:chgData name="koo Misong" userId="c51bdc0e99a31b4b" providerId="LiveId" clId="{C6C77DAA-0080-4EA4-83F0-9562530F29EA}" dt="2021-04-19T09:09:07.332" v="1192" actId="1076"/>
          <ac:picMkLst>
            <pc:docMk/>
            <pc:sldMk cId="0" sldId="262"/>
            <ac:picMk id="3" creationId="{63B7DA04-9F50-4DB6-AC1F-C93070387CAA}"/>
          </ac:picMkLst>
        </pc:picChg>
        <pc:picChg chg="add mod">
          <ac:chgData name="koo Misong" userId="c51bdc0e99a31b4b" providerId="LiveId" clId="{C6C77DAA-0080-4EA4-83F0-9562530F29EA}" dt="2021-04-19T09:03:40.671" v="985" actId="1076"/>
          <ac:picMkLst>
            <pc:docMk/>
            <pc:sldMk cId="0" sldId="262"/>
            <ac:picMk id="5" creationId="{D5E08009-9266-4CAD-8968-D5DE9807FACB}"/>
          </ac:picMkLst>
        </pc:picChg>
        <pc:picChg chg="del mod topLvl">
          <ac:chgData name="koo Misong" userId="c51bdc0e99a31b4b" providerId="LiveId" clId="{C6C77DAA-0080-4EA4-83F0-9562530F29EA}" dt="2021-04-19T08:49:38.781" v="743" actId="21"/>
          <ac:picMkLst>
            <pc:docMk/>
            <pc:sldMk cId="0" sldId="262"/>
            <ac:picMk id="23" creationId="{6C8D8F5A-16DA-43B4-91BA-637B6A65FBFE}"/>
          </ac:picMkLst>
        </pc:picChg>
        <pc:picChg chg="add mod">
          <ac:chgData name="koo Misong" userId="c51bdc0e99a31b4b" providerId="LiveId" clId="{C6C77DAA-0080-4EA4-83F0-9562530F29EA}" dt="2021-04-19T09:03:36.595" v="983" actId="1076"/>
          <ac:picMkLst>
            <pc:docMk/>
            <pc:sldMk cId="0" sldId="262"/>
            <ac:picMk id="37" creationId="{C4946391-2728-4E9F-9DD1-ECAB7FF5AC15}"/>
          </ac:picMkLst>
        </pc:picChg>
        <pc:cxnChg chg="mod">
          <ac:chgData name="koo Misong" userId="c51bdc0e99a31b4b" providerId="LiveId" clId="{C6C77DAA-0080-4EA4-83F0-9562530F29EA}" dt="2021-04-19T08:49:05.375" v="734" actId="571"/>
          <ac:cxnSpMkLst>
            <pc:docMk/>
            <pc:sldMk cId="0" sldId="262"/>
            <ac:cxnSpMk id="26" creationId="{2D7A72C5-1994-4AFA-8940-B90F66C329C5}"/>
          </ac:cxnSpMkLst>
        </pc:cxnChg>
        <pc:cxnChg chg="mod">
          <ac:chgData name="koo Misong" userId="c51bdc0e99a31b4b" providerId="LiveId" clId="{C6C77DAA-0080-4EA4-83F0-9562530F29EA}" dt="2021-04-19T08:49:05.104" v="733" actId="571"/>
          <ac:cxnSpMkLst>
            <pc:docMk/>
            <pc:sldMk cId="0" sldId="262"/>
            <ac:cxnSpMk id="29" creationId="{2BE11C0A-FFC9-44EC-99EF-6F55987755AE}"/>
          </ac:cxnSpMkLst>
        </pc:cxnChg>
        <pc:cxnChg chg="mod">
          <ac:chgData name="koo Misong" userId="c51bdc0e99a31b4b" providerId="LiveId" clId="{C6C77DAA-0080-4EA4-83F0-9562530F29EA}" dt="2021-04-19T08:49:12.156" v="736" actId="571"/>
          <ac:cxnSpMkLst>
            <pc:docMk/>
            <pc:sldMk cId="0" sldId="262"/>
            <ac:cxnSpMk id="32" creationId="{7553CDB9-B369-4AF0-BB2E-E3CF916506D7}"/>
          </ac:cxnSpMkLst>
        </pc:cxnChg>
        <pc:cxnChg chg="mod">
          <ac:chgData name="koo Misong" userId="c51bdc0e99a31b4b" providerId="LiveId" clId="{C6C77DAA-0080-4EA4-83F0-9562530F29EA}" dt="2021-04-19T08:49:14.626" v="737" actId="571"/>
          <ac:cxnSpMkLst>
            <pc:docMk/>
            <pc:sldMk cId="0" sldId="262"/>
            <ac:cxnSpMk id="35" creationId="{69BBC2D9-0842-4D8A-BB6B-AECC52032F0A}"/>
          </ac:cxnSpMkLst>
        </pc:cxnChg>
      </pc:sldChg>
      <pc:sldChg chg="delSp mod delAnim">
        <pc:chgData name="koo Misong" userId="c51bdc0e99a31b4b" providerId="LiveId" clId="{C6C77DAA-0080-4EA4-83F0-9562530F29EA}" dt="2021-04-19T09:15:02.796" v="1532" actId="478"/>
        <pc:sldMkLst>
          <pc:docMk/>
          <pc:sldMk cId="0" sldId="264"/>
        </pc:sldMkLst>
        <pc:picChg chg="del">
          <ac:chgData name="koo Misong" userId="c51bdc0e99a31b4b" providerId="LiveId" clId="{C6C77DAA-0080-4EA4-83F0-9562530F29EA}" dt="2021-04-19T09:15:00.840" v="1530" actId="478"/>
          <ac:picMkLst>
            <pc:docMk/>
            <pc:sldMk cId="0" sldId="264"/>
            <ac:picMk id="488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5:02.796" v="1532" actId="478"/>
          <ac:picMkLst>
            <pc:docMk/>
            <pc:sldMk cId="0" sldId="264"/>
            <ac:picMk id="489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5:01.836" v="1531" actId="478"/>
          <ac:picMkLst>
            <pc:docMk/>
            <pc:sldMk cId="0" sldId="264"/>
            <ac:picMk id="490" creationId="{00000000-0000-0000-0000-000000000000}"/>
          </ac:picMkLst>
        </pc:picChg>
        <pc:picChg chg="del">
          <ac:chgData name="koo Misong" userId="c51bdc0e99a31b4b" providerId="LiveId" clId="{C6C77DAA-0080-4EA4-83F0-9562530F29EA}" dt="2021-04-19T09:14:59.026" v="1529" actId="478"/>
          <ac:picMkLst>
            <pc:docMk/>
            <pc:sldMk cId="0" sldId="264"/>
            <ac:picMk id="491" creationId="{00000000-0000-0000-0000-000000000000}"/>
          </ac:picMkLst>
        </pc:picChg>
      </pc:sldChg>
      <pc:sldChg chg="del">
        <pc:chgData name="koo Misong" userId="c51bdc0e99a31b4b" providerId="LiveId" clId="{C6C77DAA-0080-4EA4-83F0-9562530F29EA}" dt="2021-04-19T09:00:21.258" v="976" actId="47"/>
        <pc:sldMkLst>
          <pc:docMk/>
          <pc:sldMk cId="0" sldId="265"/>
        </pc:sldMkLst>
      </pc:sldChg>
      <pc:sldChg chg="del">
        <pc:chgData name="koo Misong" userId="c51bdc0e99a31b4b" providerId="LiveId" clId="{C6C77DAA-0080-4EA4-83F0-9562530F29EA}" dt="2021-04-19T09:00:25.851" v="978" actId="47"/>
        <pc:sldMkLst>
          <pc:docMk/>
          <pc:sldMk cId="0" sldId="267"/>
        </pc:sldMkLst>
      </pc:sldChg>
      <pc:sldChg chg="del">
        <pc:chgData name="koo Misong" userId="c51bdc0e99a31b4b" providerId="LiveId" clId="{C6C77DAA-0080-4EA4-83F0-9562530F29EA}" dt="2021-04-19T09:00:24.723" v="977" actId="47"/>
        <pc:sldMkLst>
          <pc:docMk/>
          <pc:sldMk cId="0" sldId="268"/>
        </pc:sldMkLst>
      </pc:sldChg>
      <pc:sldChg chg="modSp mod">
        <pc:chgData name="koo Misong" userId="c51bdc0e99a31b4b" providerId="LiveId" clId="{C6C77DAA-0080-4EA4-83F0-9562530F29EA}" dt="2021-04-19T08:26:36.738" v="42" actId="2711"/>
        <pc:sldMkLst>
          <pc:docMk/>
          <pc:sldMk cId="3810993107" sldId="270"/>
        </pc:sldMkLst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6" creationId="{1F230F9E-3CC6-433B-8F2D-FF8EA036B3D6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9" creationId="{CEC68984-B09B-46CC-B099-E421065D2CC9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22" creationId="{0536DE32-34AB-4EA7-8B51-8D0146F9E26F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26:36.738" v="42" actId="2711"/>
          <ac:spMkLst>
            <pc:docMk/>
            <pc:sldMk cId="3810993107" sldId="270"/>
            <ac:spMk id="510" creationId="{00000000-0000-0000-0000-000000000000}"/>
          </ac:spMkLst>
        </pc:spChg>
      </pc:sldChg>
      <pc:sldChg chg="addSp delSp modSp mod">
        <pc:chgData name="koo Misong" userId="c51bdc0e99a31b4b" providerId="LiveId" clId="{C6C77DAA-0080-4EA4-83F0-9562530F29EA}" dt="2021-04-19T09:02:19.915" v="979" actId="1076"/>
        <pc:sldMkLst>
          <pc:docMk/>
          <pc:sldMk cId="1289229815" sldId="271"/>
        </pc:sldMkLst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" creationId="{EE512481-D437-4A02-96E8-1A388B857008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6" creationId="{1F230F9E-3CC6-433B-8F2D-FF8EA036B3D6}"/>
          </ac:spMkLst>
        </pc:spChg>
        <pc:spChg chg="add mod">
          <ac:chgData name="koo Misong" userId="c51bdc0e99a31b4b" providerId="LiveId" clId="{C6C77DAA-0080-4EA4-83F0-9562530F29EA}" dt="2021-04-19T08:27:38.921" v="58" actId="1076"/>
          <ac:spMkLst>
            <pc:docMk/>
            <pc:sldMk cId="1289229815" sldId="271"/>
            <ac:spMk id="7" creationId="{3D31BD46-98C6-43EE-8F39-B28D2226EC83}"/>
          </ac:spMkLst>
        </pc:spChg>
        <pc:spChg chg="add mod">
          <ac:chgData name="koo Misong" userId="c51bdc0e99a31b4b" providerId="LiveId" clId="{C6C77DAA-0080-4EA4-83F0-9562530F29EA}" dt="2021-04-19T08:29:29.013" v="122" actId="164"/>
          <ac:spMkLst>
            <pc:docMk/>
            <pc:sldMk cId="1289229815" sldId="271"/>
            <ac:spMk id="12" creationId="{FD0DB30A-091B-4F08-B84C-A608C3E37141}"/>
          </ac:spMkLst>
        </pc:spChg>
        <pc:spChg chg="add mod">
          <ac:chgData name="koo Misong" userId="c51bdc0e99a31b4b" providerId="LiveId" clId="{C6C77DAA-0080-4EA4-83F0-9562530F29EA}" dt="2021-04-19T08:27:02.405" v="47" actId="164"/>
          <ac:spMkLst>
            <pc:docMk/>
            <pc:sldMk cId="1289229815" sldId="271"/>
            <ac:spMk id="16" creationId="{546F1AED-2FB9-4B49-B545-22E6D9644AEB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26:26.665" v="41" actId="2711"/>
          <ac:spMkLst>
            <pc:docMk/>
            <pc:sldMk cId="1289229815" sldId="271"/>
            <ac:spMk id="510" creationId="{00000000-0000-0000-0000-000000000000}"/>
          </ac:spMkLst>
        </pc:spChg>
        <pc:grpChg chg="add del mod">
          <ac:chgData name="koo Misong" userId="c51bdc0e99a31b4b" providerId="LiveId" clId="{C6C77DAA-0080-4EA4-83F0-9562530F29EA}" dt="2021-04-19T08:28:16.386" v="60" actId="478"/>
          <ac:grpSpMkLst>
            <pc:docMk/>
            <pc:sldMk cId="1289229815" sldId="271"/>
            <ac:grpSpMk id="10" creationId="{A6853BA3-3BA3-4D63-B339-663B02C81930}"/>
          </ac:grpSpMkLst>
        </pc:grpChg>
        <pc:grpChg chg="add mod">
          <ac:chgData name="koo Misong" userId="c51bdc0e99a31b4b" providerId="LiveId" clId="{C6C77DAA-0080-4EA4-83F0-9562530F29EA}" dt="2021-04-19T08:29:35.404" v="123" actId="1076"/>
          <ac:grpSpMkLst>
            <pc:docMk/>
            <pc:sldMk cId="1289229815" sldId="271"/>
            <ac:grpSpMk id="15" creationId="{786F2671-AFE3-4ADD-A5A3-3CE57460EB0F}"/>
          </ac:grpSpMkLst>
        </pc:grpChg>
        <pc:picChg chg="mod">
          <ac:chgData name="koo Misong" userId="c51bdc0e99a31b4b" providerId="LiveId" clId="{C6C77DAA-0080-4EA4-83F0-9562530F29EA}" dt="2021-04-19T09:02:19.915" v="979" actId="1076"/>
          <ac:picMkLst>
            <pc:docMk/>
            <pc:sldMk cId="1289229815" sldId="271"/>
            <ac:picMk id="4" creationId="{2F0CC269-0997-42F5-97CB-02750B9EF023}"/>
          </ac:picMkLst>
        </pc:picChg>
        <pc:picChg chg="mod ord">
          <ac:chgData name="koo Misong" userId="c51bdc0e99a31b4b" providerId="LiveId" clId="{C6C77DAA-0080-4EA4-83F0-9562530F29EA}" dt="2021-04-19T08:29:29.013" v="122" actId="164"/>
          <ac:picMkLst>
            <pc:docMk/>
            <pc:sldMk cId="1289229815" sldId="271"/>
            <ac:picMk id="14" creationId="{66EEBB24-59BA-4890-86F1-930B83530407}"/>
          </ac:picMkLst>
        </pc:picChg>
      </pc:sldChg>
      <pc:sldChg chg="addSp delSp modSp add mod">
        <pc:chgData name="koo Misong" userId="c51bdc0e99a31b4b" providerId="LiveId" clId="{C6C77DAA-0080-4EA4-83F0-9562530F29EA}" dt="2021-04-19T08:46:04.951" v="649" actId="1036"/>
        <pc:sldMkLst>
          <pc:docMk/>
          <pc:sldMk cId="3185400459" sldId="272"/>
        </pc:sldMkLst>
        <pc:spChg chg="del">
          <ac:chgData name="koo Misong" userId="c51bdc0e99a31b4b" providerId="LiveId" clId="{C6C77DAA-0080-4EA4-83F0-9562530F29EA}" dt="2021-04-19T08:29:55.166" v="148" actId="478"/>
          <ac:spMkLst>
            <pc:docMk/>
            <pc:sldMk cId="3185400459" sldId="272"/>
            <ac:spMk id="5" creationId="{EE512481-D437-4A02-96E8-1A388B857008}"/>
          </ac:spMkLst>
        </pc:spChg>
        <pc:spChg chg="mod">
          <ac:chgData name="koo Misong" userId="c51bdc0e99a31b4b" providerId="LiveId" clId="{C6C77DAA-0080-4EA4-83F0-9562530F29EA}" dt="2021-04-19T08:45:45.220" v="608" actId="5793"/>
          <ac:spMkLst>
            <pc:docMk/>
            <pc:sldMk cId="3185400459" sldId="272"/>
            <ac:spMk id="6" creationId="{1F230F9E-3CC6-433B-8F2D-FF8EA036B3D6}"/>
          </ac:spMkLst>
        </pc:spChg>
        <pc:spChg chg="add mod">
          <ac:chgData name="koo Misong" userId="c51bdc0e99a31b4b" providerId="LiveId" clId="{C6C77DAA-0080-4EA4-83F0-9562530F29EA}" dt="2021-04-19T08:34:28.973" v="414" actId="207"/>
          <ac:spMkLst>
            <pc:docMk/>
            <pc:sldMk cId="3185400459" sldId="272"/>
            <ac:spMk id="19" creationId="{1BF2FE27-DC04-4C0C-BF38-621C880F215A}"/>
          </ac:spMkLst>
        </pc:spChg>
        <pc:spChg chg="add mod">
          <ac:chgData name="koo Misong" userId="c51bdc0e99a31b4b" providerId="LiveId" clId="{C6C77DAA-0080-4EA4-83F0-9562530F29EA}" dt="2021-04-19T08:45:31.493" v="607" actId="403"/>
          <ac:spMkLst>
            <pc:docMk/>
            <pc:sldMk cId="3185400459" sldId="272"/>
            <ac:spMk id="23" creationId="{C90B7FC2-18A5-4A9D-8B96-AF2070B2C86D}"/>
          </ac:spMkLst>
        </pc:spChg>
        <pc:spChg chg="add del mod">
          <ac:chgData name="koo Misong" userId="c51bdc0e99a31b4b" providerId="LiveId" clId="{C6C77DAA-0080-4EA4-83F0-9562530F29EA}" dt="2021-04-19T08:44:53.288" v="570" actId="478"/>
          <ac:spMkLst>
            <pc:docMk/>
            <pc:sldMk cId="3185400459" sldId="272"/>
            <ac:spMk id="25" creationId="{8BA6FA2D-7804-43E4-8ACC-F9C7685326E4}"/>
          </ac:spMkLst>
        </pc:spChg>
        <pc:spChg chg="mod">
          <ac:chgData name="koo Misong" userId="c51bdc0e99a31b4b" providerId="LiveId" clId="{C6C77DAA-0080-4EA4-83F0-9562530F29EA}" dt="2021-04-19T08:46:04.951" v="649" actId="1036"/>
          <ac:spMkLst>
            <pc:docMk/>
            <pc:sldMk cId="3185400459" sldId="272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8:46:02.344" v="645" actId="1036"/>
          <ac:spMkLst>
            <pc:docMk/>
            <pc:sldMk cId="3185400459" sldId="272"/>
            <ac:spMk id="510" creationId="{00000000-0000-0000-0000-000000000000}"/>
          </ac:spMkLst>
        </pc:spChg>
        <pc:grpChg chg="del">
          <ac:chgData name="koo Misong" userId="c51bdc0e99a31b4b" providerId="LiveId" clId="{C6C77DAA-0080-4EA4-83F0-9562530F29EA}" dt="2021-04-19T08:29:44.988" v="125" actId="478"/>
          <ac:grpSpMkLst>
            <pc:docMk/>
            <pc:sldMk cId="3185400459" sldId="272"/>
            <ac:grpSpMk id="15" creationId="{786F2671-AFE3-4ADD-A5A3-3CE57460EB0F}"/>
          </ac:grpSpMkLst>
        </pc:grpChg>
        <pc:grpChg chg="add mod">
          <ac:chgData name="koo Misong" userId="c51bdc0e99a31b4b" providerId="LiveId" clId="{C6C77DAA-0080-4EA4-83F0-9562530F29EA}" dt="2021-04-19T08:33:35.521" v="211" actId="14100"/>
          <ac:grpSpMkLst>
            <pc:docMk/>
            <pc:sldMk cId="3185400459" sldId="272"/>
            <ac:grpSpMk id="16" creationId="{7B86BBBC-638C-4BD2-A10D-414573A8CEC6}"/>
          </ac:grpSpMkLst>
        </pc:grp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3" creationId="{C467DB1F-1D4C-46BB-BC04-65C3FB471CB9}"/>
          </ac:picMkLst>
        </pc:picChg>
        <pc:picChg chg="del">
          <ac:chgData name="koo Misong" userId="c51bdc0e99a31b4b" providerId="LiveId" clId="{C6C77DAA-0080-4EA4-83F0-9562530F29EA}" dt="2021-04-19T08:29:53.712" v="147" actId="478"/>
          <ac:picMkLst>
            <pc:docMk/>
            <pc:sldMk cId="3185400459" sldId="272"/>
            <ac:picMk id="4" creationId="{2F0CC269-0997-42F5-97CB-02750B9EF023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8" creationId="{B992858E-81D8-4710-AE03-D67A2D352916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10" creationId="{92308226-86E6-45B6-AE15-210E29DF7101}"/>
          </ac:picMkLst>
        </pc:picChg>
        <pc:picChg chg="add mod">
          <ac:chgData name="koo Misong" userId="c51bdc0e99a31b4b" providerId="LiveId" clId="{C6C77DAA-0080-4EA4-83F0-9562530F29EA}" dt="2021-04-19T08:33:30.124" v="210" actId="164"/>
          <ac:picMkLst>
            <pc:docMk/>
            <pc:sldMk cId="3185400459" sldId="272"/>
            <ac:picMk id="13" creationId="{0E94743B-964F-4D48-95C4-D53404D3D8FB}"/>
          </ac:picMkLst>
        </pc:picChg>
        <pc:picChg chg="add mod">
          <ac:chgData name="koo Misong" userId="c51bdc0e99a31b4b" providerId="LiveId" clId="{C6C77DAA-0080-4EA4-83F0-9562530F29EA}" dt="2021-04-19T08:34:20.233" v="412" actId="14100"/>
          <ac:picMkLst>
            <pc:docMk/>
            <pc:sldMk cId="3185400459" sldId="272"/>
            <ac:picMk id="18" creationId="{2B327E34-FF33-4DBB-9D6F-639F56703705}"/>
          </ac:picMkLst>
        </pc:picChg>
        <pc:cxnChg chg="add mod">
          <ac:chgData name="koo Misong" userId="c51bdc0e99a31b4b" providerId="LiveId" clId="{C6C77DAA-0080-4EA4-83F0-9562530F29EA}" dt="2021-04-19T08:40:00.880" v="417" actId="1582"/>
          <ac:cxnSpMkLst>
            <pc:docMk/>
            <pc:sldMk cId="3185400459" sldId="272"/>
            <ac:cxnSpMk id="21" creationId="{4BD4340B-6278-4B94-8399-F9E81E915E16}"/>
          </ac:cxnSpMkLst>
        </pc:cxnChg>
      </pc:sldChg>
      <pc:sldChg chg="addSp delSp modSp add mod">
        <pc:chgData name="koo Misong" userId="c51bdc0e99a31b4b" providerId="LiveId" clId="{C6C77DAA-0080-4EA4-83F0-9562530F29EA}" dt="2021-04-19T09:14:36.750" v="1528" actId="20577"/>
        <pc:sldMkLst>
          <pc:docMk/>
          <pc:sldMk cId="3011710559" sldId="273"/>
        </pc:sldMkLst>
        <pc:spChg chg="add mod">
          <ac:chgData name="koo Misong" userId="c51bdc0e99a31b4b" providerId="LiveId" clId="{C6C77DAA-0080-4EA4-83F0-9562530F29EA}" dt="2021-04-19T09:14:36.750" v="1528" actId="20577"/>
          <ac:spMkLst>
            <pc:docMk/>
            <pc:sldMk cId="3011710559" sldId="273"/>
            <ac:spMk id="5" creationId="{BF6A7D23-B7F9-4B00-A8FF-860E4872F9F9}"/>
          </ac:spMkLst>
        </pc:spChg>
        <pc:spChg chg="del">
          <ac:chgData name="koo Misong" userId="c51bdc0e99a31b4b" providerId="LiveId" clId="{C6C77DAA-0080-4EA4-83F0-9562530F29EA}" dt="2021-04-19T08:57:08.381" v="968" actId="478"/>
          <ac:spMkLst>
            <pc:docMk/>
            <pc:sldMk cId="3011710559" sldId="273"/>
            <ac:spMk id="6" creationId="{1F230F9E-3CC6-433B-8F2D-FF8EA036B3D6}"/>
          </ac:spMkLst>
        </pc:spChg>
        <pc:spChg chg="del">
          <ac:chgData name="koo Misong" userId="c51bdc0e99a31b4b" providerId="LiveId" clId="{C6C77DAA-0080-4EA4-83F0-9562530F29EA}" dt="2021-04-19T08:57:13.587" v="970" actId="478"/>
          <ac:spMkLst>
            <pc:docMk/>
            <pc:sldMk cId="3011710559" sldId="273"/>
            <ac:spMk id="9" creationId="{CEC68984-B09B-46CC-B099-E421065D2CC9}"/>
          </ac:spMkLst>
        </pc:spChg>
        <pc:spChg chg="del">
          <ac:chgData name="koo Misong" userId="c51bdc0e99a31b4b" providerId="LiveId" clId="{C6C77DAA-0080-4EA4-83F0-9562530F29EA}" dt="2021-04-19T08:57:11.664" v="969" actId="478"/>
          <ac:spMkLst>
            <pc:docMk/>
            <pc:sldMk cId="3011710559" sldId="273"/>
            <ac:spMk id="22" creationId="{0536DE32-34AB-4EA7-8B51-8D0146F9E26F}"/>
          </ac:spMkLst>
        </pc:spChg>
        <pc:spChg chg="mod">
          <ac:chgData name="koo Misong" userId="c51bdc0e99a31b4b" providerId="LiveId" clId="{C6C77DAA-0080-4EA4-83F0-9562530F29EA}" dt="2021-04-19T09:12:03.395" v="1269" actId="1036"/>
          <ac:spMkLst>
            <pc:docMk/>
            <pc:sldMk cId="3011710559" sldId="273"/>
            <ac:spMk id="509" creationId="{00000000-0000-0000-0000-000000000000}"/>
          </ac:spMkLst>
        </pc:spChg>
        <pc:spChg chg="mod">
          <ac:chgData name="koo Misong" userId="c51bdc0e99a31b4b" providerId="LiveId" clId="{C6C77DAA-0080-4EA4-83F0-9562530F29EA}" dt="2021-04-19T09:11:58.498" v="1265" actId="1035"/>
          <ac:spMkLst>
            <pc:docMk/>
            <pc:sldMk cId="3011710559" sldId="273"/>
            <ac:spMk id="510" creationId="{00000000-0000-0000-0000-000000000000}"/>
          </ac:spMkLst>
        </pc:spChg>
        <pc:picChg chg="del">
          <ac:chgData name="koo Misong" userId="c51bdc0e99a31b4b" providerId="LiveId" clId="{C6C77DAA-0080-4EA4-83F0-9562530F29EA}" dt="2021-04-19T08:57:06.133" v="967" actId="478"/>
          <ac:picMkLst>
            <pc:docMk/>
            <pc:sldMk cId="3011710559" sldId="273"/>
            <ac:picMk id="3" creationId="{26A527E6-C92C-40A4-B53C-F3D253E1B049}"/>
          </ac:picMkLst>
        </pc:picChg>
        <pc:picChg chg="add mod">
          <ac:chgData name="koo Misong" userId="c51bdc0e99a31b4b" providerId="LiveId" clId="{C6C77DAA-0080-4EA4-83F0-9562530F29EA}" dt="2021-04-19T08:57:43.161" v="975" actId="1076"/>
          <ac:picMkLst>
            <pc:docMk/>
            <pc:sldMk cId="3011710559" sldId="273"/>
            <ac:picMk id="4" creationId="{C5B5005D-7051-4840-B0FF-0FFDE28230D4}"/>
          </ac:picMkLst>
        </pc:picChg>
        <pc:picChg chg="del">
          <ac:chgData name="koo Misong" userId="c51bdc0e99a31b4b" providerId="LiveId" clId="{C6C77DAA-0080-4EA4-83F0-9562530F29EA}" dt="2021-04-19T08:57:11.664" v="969" actId="478"/>
          <ac:picMkLst>
            <pc:docMk/>
            <pc:sldMk cId="3011710559" sldId="273"/>
            <ac:picMk id="8" creationId="{DF396A6E-C5E2-44BF-8FF2-462D3619D2EE}"/>
          </ac:picMkLst>
        </pc:picChg>
        <pc:picChg chg="del">
          <ac:chgData name="koo Misong" userId="c51bdc0e99a31b4b" providerId="LiveId" clId="{C6C77DAA-0080-4EA4-83F0-9562530F29EA}" dt="2021-04-19T08:57:11.664" v="969" actId="478"/>
          <ac:picMkLst>
            <pc:docMk/>
            <pc:sldMk cId="3011710559" sldId="273"/>
            <ac:picMk id="11" creationId="{8C7D31A7-E851-4270-B3A8-A7FF8B459EA9}"/>
          </ac:picMkLst>
        </pc:picChg>
        <pc:cxnChg chg="del mod">
          <ac:chgData name="koo Misong" userId="c51bdc0e99a31b4b" providerId="LiveId" clId="{C6C77DAA-0080-4EA4-83F0-9562530F29EA}" dt="2021-04-19T08:57:13.587" v="970" actId="478"/>
          <ac:cxnSpMkLst>
            <pc:docMk/>
            <pc:sldMk cId="3011710559" sldId="273"/>
            <ac:cxnSpMk id="13" creationId="{BCB332AE-62F3-40C4-8D14-79A23B5CAEAB}"/>
          </ac:cxnSpMkLst>
        </pc:cxnChg>
      </pc:sldChg>
    </pc:docChg>
  </pc:docChgLst>
  <pc:docChgLst>
    <pc:chgData name="koo Misong" userId="c51bdc0e99a31b4b" providerId="LiveId" clId="{4D7BB5C7-B855-45EC-86ED-E79A492B916B}"/>
    <pc:docChg chg="undo custSel addSld delSld modSld">
      <pc:chgData name="koo Misong" userId="c51bdc0e99a31b4b" providerId="LiveId" clId="{4D7BB5C7-B855-45EC-86ED-E79A492B916B}" dt="2021-04-23T09:00:31.594" v="421" actId="478"/>
      <pc:docMkLst>
        <pc:docMk/>
      </pc:docMkLst>
      <pc:sldChg chg="addSp delSp modSp mod">
        <pc:chgData name="koo Misong" userId="c51bdc0e99a31b4b" providerId="LiveId" clId="{4D7BB5C7-B855-45EC-86ED-E79A492B916B}" dt="2021-04-23T05:28:59.597" v="381" actId="164"/>
        <pc:sldMkLst>
          <pc:docMk/>
          <pc:sldMk cId="0" sldId="264"/>
        </pc:sldMkLst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2" creationId="{41B849E0-2C27-40D7-86FC-74504854BB0B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3" creationId="{3F402AFC-9290-4306-9770-954CE534864B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4" creationId="{5FA0FDFF-97C1-4BE5-B855-DC0DD8963FDD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5" creationId="{C1388AB0-08F6-4A6F-8DDA-117B8CB78F82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6" creationId="{F871C826-7ACB-4AD9-8E28-628EE5D65626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7" creationId="{755F791B-A494-44A7-9230-65DC0EC91378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8" creationId="{C9CF7F92-8490-45F4-BC15-8EC1EECB8C5E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9" creationId="{58391799-C2E0-4D03-8CA5-A65A91FC1FFD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13" creationId="{D4D90BCC-24B0-494A-8432-E43739264591}"/>
          </ac:spMkLst>
        </pc:spChg>
        <pc:spChg chg="add mod">
          <ac:chgData name="koo Misong" userId="c51bdc0e99a31b4b" providerId="LiveId" clId="{4D7BB5C7-B855-45EC-86ED-E79A492B916B}" dt="2021-04-23T05:28:59.597" v="381" actId="164"/>
          <ac:spMkLst>
            <pc:docMk/>
            <pc:sldMk cId="0" sldId="264"/>
            <ac:spMk id="15" creationId="{1E1C2556-6359-4536-A377-8CDE31C75B56}"/>
          </ac:spMkLst>
        </pc:spChg>
        <pc:grpChg chg="add mod">
          <ac:chgData name="koo Misong" userId="c51bdc0e99a31b4b" providerId="LiveId" clId="{4D7BB5C7-B855-45EC-86ED-E79A492B916B}" dt="2021-04-23T05:28:59.597" v="381" actId="164"/>
          <ac:grpSpMkLst>
            <pc:docMk/>
            <pc:sldMk cId="0" sldId="264"/>
            <ac:grpSpMk id="10" creationId="{3092D2EB-99AB-4BE3-9B0F-85AC1657FB77}"/>
          </ac:grpSpMkLst>
        </pc:grpChg>
        <pc:picChg chg="add del mod">
          <ac:chgData name="koo Misong" userId="c51bdc0e99a31b4b" providerId="LiveId" clId="{4D7BB5C7-B855-45EC-86ED-E79A492B916B}" dt="2021-04-23T05:26:10.463" v="247"/>
          <ac:picMkLst>
            <pc:docMk/>
            <pc:sldMk cId="0" sldId="264"/>
            <ac:picMk id="11" creationId="{34283D70-C3EF-449C-BE1F-A7BC5902AEE5}"/>
          </ac:picMkLst>
        </pc:picChg>
      </pc:sldChg>
      <pc:sldChg chg="delSp modSp mod">
        <pc:chgData name="koo Misong" userId="c51bdc0e99a31b4b" providerId="LiveId" clId="{4D7BB5C7-B855-45EC-86ED-E79A492B916B}" dt="2021-04-23T05:10:11.750" v="3" actId="478"/>
        <pc:sldMkLst>
          <pc:docMk/>
          <pc:sldMk cId="3810993107" sldId="270"/>
        </pc:sldMkLst>
        <pc:spChg chg="del">
          <ac:chgData name="koo Misong" userId="c51bdc0e99a31b4b" providerId="LiveId" clId="{4D7BB5C7-B855-45EC-86ED-E79A492B916B}" dt="2021-04-23T05:10:11.750" v="3" actId="478"/>
          <ac:spMkLst>
            <pc:docMk/>
            <pc:sldMk cId="3810993107" sldId="270"/>
            <ac:spMk id="9" creationId="{CEC68984-B09B-46CC-B099-E421065D2CC9}"/>
          </ac:spMkLst>
        </pc:spChg>
        <pc:picChg chg="del mod">
          <ac:chgData name="koo Misong" userId="c51bdc0e99a31b4b" providerId="LiveId" clId="{4D7BB5C7-B855-45EC-86ED-E79A492B916B}" dt="2021-04-23T05:10:08.722" v="1" actId="478"/>
          <ac:picMkLst>
            <pc:docMk/>
            <pc:sldMk cId="3810993107" sldId="270"/>
            <ac:picMk id="11" creationId="{8C7D31A7-E851-4270-B3A8-A7FF8B459EA9}"/>
          </ac:picMkLst>
        </pc:picChg>
        <pc:cxnChg chg="del mod">
          <ac:chgData name="koo Misong" userId="c51bdc0e99a31b4b" providerId="LiveId" clId="{4D7BB5C7-B855-45EC-86ED-E79A492B916B}" dt="2021-04-23T05:10:10.203" v="2" actId="478"/>
          <ac:cxnSpMkLst>
            <pc:docMk/>
            <pc:sldMk cId="3810993107" sldId="270"/>
            <ac:cxnSpMk id="13" creationId="{BCB332AE-62F3-40C4-8D14-79A23B5CAEAB}"/>
          </ac:cxnSpMkLst>
        </pc:cxnChg>
      </pc:sldChg>
      <pc:sldChg chg="new del">
        <pc:chgData name="koo Misong" userId="c51bdc0e99a31b4b" providerId="LiveId" clId="{4D7BB5C7-B855-45EC-86ED-E79A492B916B}" dt="2021-04-23T05:15:53.712" v="5" actId="680"/>
        <pc:sldMkLst>
          <pc:docMk/>
          <pc:sldMk cId="1550212270" sldId="274"/>
        </pc:sldMkLst>
      </pc:sldChg>
      <pc:sldChg chg="addSp delSp modSp new mod">
        <pc:chgData name="koo Misong" userId="c51bdc0e99a31b4b" providerId="LiveId" clId="{4D7BB5C7-B855-45EC-86ED-E79A492B916B}" dt="2021-04-23T09:00:31.594" v="421" actId="478"/>
        <pc:sldMkLst>
          <pc:docMk/>
          <pc:sldMk cId="2991863403" sldId="274"/>
        </pc:sldMkLst>
        <pc:spChg chg="del">
          <ac:chgData name="koo Misong" userId="c51bdc0e99a31b4b" providerId="LiveId" clId="{4D7BB5C7-B855-45EC-86ED-E79A492B916B}" dt="2021-04-23T07:54:54.916" v="389" actId="478"/>
          <ac:spMkLst>
            <pc:docMk/>
            <pc:sldMk cId="2991863403" sldId="274"/>
            <ac:spMk id="2" creationId="{5061EA0A-9210-4391-88BC-18F0355A66A7}"/>
          </ac:spMkLst>
        </pc:spChg>
        <pc:spChg chg="add del mod">
          <ac:chgData name="koo Misong" userId="c51bdc0e99a31b4b" providerId="LiveId" clId="{4D7BB5C7-B855-45EC-86ED-E79A492B916B}" dt="2021-04-23T07:13:03.619" v="388"/>
          <ac:spMkLst>
            <pc:docMk/>
            <pc:sldMk cId="2991863403" sldId="274"/>
            <ac:spMk id="3" creationId="{80588C1C-22A3-440F-8504-B7B93216ED9A}"/>
          </ac:spMkLst>
        </pc:spChg>
        <pc:spChg chg="add mod">
          <ac:chgData name="koo Misong" userId="c51bdc0e99a31b4b" providerId="LiveId" clId="{4D7BB5C7-B855-45EC-86ED-E79A492B916B}" dt="2021-04-23T07:56:52.809" v="405" actId="164"/>
          <ac:spMkLst>
            <pc:docMk/>
            <pc:sldMk cId="2991863403" sldId="274"/>
            <ac:spMk id="6" creationId="{45DB4A58-5E22-4A6E-8866-49120E54F20E}"/>
          </ac:spMkLst>
        </pc:spChg>
        <pc:spChg chg="add del mod topLvl">
          <ac:chgData name="koo Misong" userId="c51bdc0e99a31b4b" providerId="LiveId" clId="{4D7BB5C7-B855-45EC-86ED-E79A492B916B}" dt="2021-04-23T09:00:31.594" v="421" actId="478"/>
          <ac:spMkLst>
            <pc:docMk/>
            <pc:sldMk cId="2991863403" sldId="274"/>
            <ac:spMk id="13" creationId="{137A37C1-A64E-4702-820C-EE0587B43BAD}"/>
          </ac:spMkLst>
        </pc:spChg>
        <pc:grpChg chg="add del mod">
          <ac:chgData name="koo Misong" userId="c51bdc0e99a31b4b" providerId="LiveId" clId="{4D7BB5C7-B855-45EC-86ED-E79A492B916B}" dt="2021-04-23T08:57:39.825" v="406" actId="478"/>
          <ac:grpSpMkLst>
            <pc:docMk/>
            <pc:sldMk cId="2991863403" sldId="274"/>
            <ac:grpSpMk id="10" creationId="{A071A02C-7E01-478E-B6B7-74D6486E70F2}"/>
          </ac:grpSpMkLst>
        </pc:grpChg>
        <pc:grpChg chg="add del mod">
          <ac:chgData name="koo Misong" userId="c51bdc0e99a31b4b" providerId="LiveId" clId="{4D7BB5C7-B855-45EC-86ED-E79A492B916B}" dt="2021-04-23T09:00:31.594" v="421" actId="478"/>
          <ac:grpSpMkLst>
            <pc:docMk/>
            <pc:sldMk cId="2991863403" sldId="274"/>
            <ac:grpSpMk id="14" creationId="{FAF32F24-20A1-473A-84F9-56B875B40FEB}"/>
          </ac:grpSpMkLst>
        </pc:grpChg>
        <pc:picChg chg="add mod">
          <ac:chgData name="koo Misong" userId="c51bdc0e99a31b4b" providerId="LiveId" clId="{4D7BB5C7-B855-45EC-86ED-E79A492B916B}" dt="2021-04-23T07:56:52.809" v="405" actId="164"/>
          <ac:picMkLst>
            <pc:docMk/>
            <pc:sldMk cId="2991863403" sldId="274"/>
            <ac:picMk id="5" creationId="{423480A3-830B-4EF1-B916-8A28221098A4}"/>
          </ac:picMkLst>
        </pc:picChg>
        <pc:picChg chg="add mod topLvl">
          <ac:chgData name="koo Misong" userId="c51bdc0e99a31b4b" providerId="LiveId" clId="{4D7BB5C7-B855-45EC-86ED-E79A492B916B}" dt="2021-04-23T09:00:31.594" v="421" actId="478"/>
          <ac:picMkLst>
            <pc:docMk/>
            <pc:sldMk cId="2991863403" sldId="274"/>
            <ac:picMk id="12" creationId="{8754580B-3DD8-4FD4-BC9F-FB02D877431C}"/>
          </ac:picMkLst>
        </pc:picChg>
        <pc:picChg chg="add del mod">
          <ac:chgData name="koo Misong" userId="c51bdc0e99a31b4b" providerId="LiveId" clId="{4D7BB5C7-B855-45EC-86ED-E79A492B916B}" dt="2021-04-23T07:13:03.619" v="388"/>
          <ac:picMkLst>
            <pc:docMk/>
            <pc:sldMk cId="2991863403" sldId="274"/>
            <ac:picMk id="1025" creationId="{020C8559-18BD-4A7F-9241-A9E1A07725D4}"/>
          </ac:picMkLst>
        </pc:picChg>
        <pc:cxnChg chg="add mod">
          <ac:chgData name="koo Misong" userId="c51bdc0e99a31b4b" providerId="LiveId" clId="{4D7BB5C7-B855-45EC-86ED-E79A492B916B}" dt="2021-04-23T07:56:52.809" v="405" actId="164"/>
          <ac:cxnSpMkLst>
            <pc:docMk/>
            <pc:sldMk cId="2991863403" sldId="274"/>
            <ac:cxnSpMk id="8" creationId="{DC4B27A6-7FA7-441B-BD74-3930169251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e8ab0ce7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e8ab0ce7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e8ab0ce7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e8ab0ce7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e8ab0ce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e8ab0ce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8ab0ce76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8ab0ce76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e8ab0ce7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e8ab0ce7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e8ab0ce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e8ab0ce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e8ab0ce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e8ab0ce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8ab0ce76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8ab0ce76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8ab0ce76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8ab0ce76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8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8ab0ce76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8ab0ce76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69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e8ab0ce76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e8ab0ce76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1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avLst/>
            <a:gdLst/>
            <a:ahLst/>
            <a:cxnLst/>
            <a:rect l="l" t="t" r="r" b="b"/>
            <a:pathLst>
              <a:path w="54396" h="32531" extrusionOk="0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avLst/>
            <a:gdLst/>
            <a:ahLst/>
            <a:cxnLst/>
            <a:rect l="l" t="t" r="r" b="b"/>
            <a:pathLst>
              <a:path w="41136" h="6417" extrusionOk="0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94" name="Google Shape;94;p1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98" name="Google Shape;98;p1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 flipH="1">
            <a:off x="-639331" y="-14428"/>
            <a:ext cx="5609625" cy="5233000"/>
          </a:xfrm>
          <a:custGeom>
            <a:avLst/>
            <a:gdLst/>
            <a:ahLst/>
            <a:cxnLst/>
            <a:rect l="l" t="t" r="r" b="b"/>
            <a:pathLst>
              <a:path w="224385" h="209320" extrusionOk="0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 flipH="1">
            <a:off x="448747" y="-8003"/>
            <a:ext cx="4517425" cy="3497775"/>
          </a:xfrm>
          <a:custGeom>
            <a:avLst/>
            <a:gdLst/>
            <a:ahLst/>
            <a:cxnLst/>
            <a:rect l="l" t="t" r="r" b="b"/>
            <a:pathLst>
              <a:path w="180697" h="139911" extrusionOk="0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-602281" y="-14425"/>
            <a:ext cx="2729500" cy="2519100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809863" y="-18525"/>
            <a:ext cx="913575" cy="1793000"/>
          </a:xfrm>
          <a:custGeom>
            <a:avLst/>
            <a:gdLst/>
            <a:ahLst/>
            <a:cxnLst/>
            <a:rect l="l" t="t" r="r" b="b"/>
            <a:pathLst>
              <a:path w="36543" h="71720" extrusionOk="0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84038" y="-54650"/>
            <a:ext cx="1152225" cy="1532475"/>
          </a:xfrm>
          <a:custGeom>
            <a:avLst/>
            <a:gdLst/>
            <a:ahLst/>
            <a:cxnLst/>
            <a:rect l="l" t="t" r="r" b="b"/>
            <a:pathLst>
              <a:path w="46089" h="61299" extrusionOk="0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981538" y="-190700"/>
            <a:ext cx="1509950" cy="1449625"/>
          </a:xfrm>
          <a:custGeom>
            <a:avLst/>
            <a:gdLst/>
            <a:ahLst/>
            <a:cxnLst/>
            <a:rect l="l" t="t" r="r" b="b"/>
            <a:pathLst>
              <a:path w="60398" h="57985" extrusionOk="0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170663" y="-300875"/>
            <a:ext cx="1180325" cy="921400"/>
          </a:xfrm>
          <a:custGeom>
            <a:avLst/>
            <a:gdLst/>
            <a:ahLst/>
            <a:cxnLst/>
            <a:rect l="l" t="t" r="r" b="b"/>
            <a:pathLst>
              <a:path w="47213" h="36856" extrusionOk="0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134" name="Google Shape;134;p17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138" name="Google Shape;138;p17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141" name="Google Shape;141;p17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2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4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 rot="-5400000">
            <a:off x="-1863306" y="2265115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/>
          <p:nvPr/>
        </p:nvSpPr>
        <p:spPr>
          <a:xfrm rot="-1213025">
            <a:off x="7174966" y="433548"/>
            <a:ext cx="5459327" cy="5145149"/>
          </a:xfrm>
          <a:custGeom>
            <a:avLst/>
            <a:gdLst/>
            <a:ahLst/>
            <a:cxnLst/>
            <a:rect l="l" t="t" r="r" b="b"/>
            <a:pathLst>
              <a:path w="176320" h="166173" extrusionOk="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/>
          <p:nvPr/>
        </p:nvSpPr>
        <p:spPr>
          <a:xfrm rot="10800000" flipH="1">
            <a:off x="-2536724" y="3650250"/>
            <a:ext cx="6718109" cy="2956828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86825" y="0"/>
            <a:ext cx="6039251" cy="1257950"/>
          </a:xfrm>
          <a:custGeom>
            <a:avLst/>
            <a:gdLst/>
            <a:ahLst/>
            <a:cxnLst/>
            <a:rect l="l" t="t" r="r" b="b"/>
            <a:pathLst>
              <a:path w="67625" h="14086" extrusionOk="0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-152400" y="0"/>
            <a:ext cx="2499379" cy="4426045"/>
          </a:xfrm>
          <a:custGeom>
            <a:avLst/>
            <a:gdLst/>
            <a:ahLst/>
            <a:cxnLst/>
            <a:rect l="l" t="t" r="r" b="b"/>
            <a:pathLst>
              <a:path w="27987" h="49561" extrusionOk="0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4207250" y="-8283"/>
            <a:ext cx="4516156" cy="1816868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524035" y="3756232"/>
            <a:ext cx="6908208" cy="1700729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844296" y="3435620"/>
            <a:ext cx="1149179" cy="1102012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/>
          <p:nvPr/>
        </p:nvSpPr>
        <p:spPr>
          <a:xfrm rot="-5033328">
            <a:off x="5726121" y="-1510411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 rot="5875358">
            <a:off x="-2005558" y="1369695"/>
            <a:ext cx="5233775" cy="445352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496700" y="884775"/>
            <a:ext cx="418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95033" y="-205427"/>
            <a:ext cx="1715694" cy="934604"/>
            <a:chOff x="841175" y="1036025"/>
            <a:chExt cx="5753500" cy="3133100"/>
          </a:xfrm>
        </p:grpSpPr>
        <p:sp>
          <p:nvSpPr>
            <p:cNvPr id="202" name="Google Shape;202;p26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15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5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5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5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5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5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5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5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rot="5766672">
            <a:off x="-2016830" y="1916162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1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2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3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4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5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6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7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8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9"/>
          <p:cNvSpPr/>
          <p:nvPr/>
        </p:nvSpPr>
        <p:spPr>
          <a:xfrm rot="-6776231">
            <a:off x="5379710" y="-1534247"/>
            <a:ext cx="5233928" cy="44536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rot="10800000" flipH="1">
            <a:off x="-2421723" y="-2457095"/>
            <a:ext cx="8278950" cy="6047100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9" name="Google Shape;229;p31"/>
          <p:cNvSpPr/>
          <p:nvPr/>
        </p:nvSpPr>
        <p:spPr>
          <a:xfrm rot="-10083919" flipH="1">
            <a:off x="-1271890" y="-873657"/>
            <a:ext cx="2729545" cy="2519141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 rot="10800000" flipH="1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 rot="-5320285" flipH="1">
            <a:off x="-2213136" y="-1585"/>
            <a:ext cx="4443570" cy="1955535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1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36" name="Google Shape;236;p32"/>
          <p:cNvSpPr/>
          <p:nvPr/>
        </p:nvSpPr>
        <p:spPr>
          <a:xfrm rot="-3755545" flipH="1">
            <a:off x="4997871" y="2946773"/>
            <a:ext cx="6474385" cy="2849132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41" name="Google Shape;241;p33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3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45" name="Google Shape;245;p33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4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250" name="Google Shape;250;p34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1" name="Google Shape;251;p34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2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3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4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-5400000" flipH="1">
            <a:off x="2386913" y="2399386"/>
            <a:ext cx="5154649" cy="344725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2863000" y="1048571"/>
            <a:ext cx="56553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NLP 감정분석을 통한 </a:t>
            </a:r>
            <a:endParaRPr sz="2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마케팅 시장분석</a:t>
            </a:r>
            <a:endParaRPr sz="220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팀명 : 사소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265" name="Google Shape;265;p35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5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455;p41">
            <a:extLst>
              <a:ext uri="{FF2B5EF4-FFF2-40B4-BE49-F238E27FC236}">
                <a16:creationId xmlns:a16="http://schemas.microsoft.com/office/drawing/2014/main" id="{D379C29D-C4E2-4362-8A8F-9731A73A3FDF}"/>
              </a:ext>
            </a:extLst>
          </p:cNvPr>
          <p:cNvGrpSpPr/>
          <p:nvPr/>
        </p:nvGrpSpPr>
        <p:grpSpPr>
          <a:xfrm>
            <a:off x="1741663" y="3944112"/>
            <a:ext cx="550689" cy="112578"/>
            <a:chOff x="3320284" y="1816114"/>
            <a:chExt cx="637858" cy="130398"/>
          </a:xfrm>
        </p:grpSpPr>
        <p:cxnSp>
          <p:nvCxnSpPr>
            <p:cNvPr id="35" name="Google Shape;456;p41">
              <a:extLst>
                <a:ext uri="{FF2B5EF4-FFF2-40B4-BE49-F238E27FC236}">
                  <a16:creationId xmlns:a16="http://schemas.microsoft.com/office/drawing/2014/main" id="{69BBC2D9-0842-4D8A-BB6B-AECC52032F0A}"/>
                </a:ext>
              </a:extLst>
            </p:cNvPr>
            <p:cNvCxnSpPr/>
            <p:nvPr/>
          </p:nvCxnSpPr>
          <p:spPr>
            <a:xfrm rot="10800000">
              <a:off x="3320284" y="1879141"/>
              <a:ext cx="58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457;p41">
              <a:extLst>
                <a:ext uri="{FF2B5EF4-FFF2-40B4-BE49-F238E27FC236}">
                  <a16:creationId xmlns:a16="http://schemas.microsoft.com/office/drawing/2014/main" id="{E5D696A0-1561-480B-9EA8-5A331A12F00B}"/>
                </a:ext>
              </a:extLst>
            </p:cNvPr>
            <p:cNvSpPr/>
            <p:nvPr/>
          </p:nvSpPr>
          <p:spPr>
            <a:xfrm rot="-5400000">
              <a:off x="3827743" y="181611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455;p41">
            <a:extLst>
              <a:ext uri="{FF2B5EF4-FFF2-40B4-BE49-F238E27FC236}">
                <a16:creationId xmlns:a16="http://schemas.microsoft.com/office/drawing/2014/main" id="{C68BBDEA-8299-4669-9981-1C782BD3BC64}"/>
              </a:ext>
            </a:extLst>
          </p:cNvPr>
          <p:cNvGrpSpPr/>
          <p:nvPr/>
        </p:nvGrpSpPr>
        <p:grpSpPr>
          <a:xfrm>
            <a:off x="1741663" y="2859611"/>
            <a:ext cx="550689" cy="112578"/>
            <a:chOff x="3320284" y="1816114"/>
            <a:chExt cx="637858" cy="130398"/>
          </a:xfrm>
        </p:grpSpPr>
        <p:cxnSp>
          <p:nvCxnSpPr>
            <p:cNvPr id="32" name="Google Shape;456;p41">
              <a:extLst>
                <a:ext uri="{FF2B5EF4-FFF2-40B4-BE49-F238E27FC236}">
                  <a16:creationId xmlns:a16="http://schemas.microsoft.com/office/drawing/2014/main" id="{7553CDB9-B369-4AF0-BB2E-E3CF916506D7}"/>
                </a:ext>
              </a:extLst>
            </p:cNvPr>
            <p:cNvCxnSpPr/>
            <p:nvPr/>
          </p:nvCxnSpPr>
          <p:spPr>
            <a:xfrm rot="10800000">
              <a:off x="3320284" y="1879141"/>
              <a:ext cx="58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457;p41">
              <a:extLst>
                <a:ext uri="{FF2B5EF4-FFF2-40B4-BE49-F238E27FC236}">
                  <a16:creationId xmlns:a16="http://schemas.microsoft.com/office/drawing/2014/main" id="{AD044FF4-5DA3-4B24-905D-C02DC8C7225C}"/>
                </a:ext>
              </a:extLst>
            </p:cNvPr>
            <p:cNvSpPr/>
            <p:nvPr/>
          </p:nvSpPr>
          <p:spPr>
            <a:xfrm rot="-5400000">
              <a:off x="3827743" y="181611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41"/>
          <p:cNvGrpSpPr/>
          <p:nvPr/>
        </p:nvGrpSpPr>
        <p:grpSpPr>
          <a:xfrm>
            <a:off x="1741663" y="1816114"/>
            <a:ext cx="550689" cy="112578"/>
            <a:chOff x="3320284" y="1816114"/>
            <a:chExt cx="637858" cy="130398"/>
          </a:xfrm>
        </p:grpSpPr>
        <p:cxnSp>
          <p:nvCxnSpPr>
            <p:cNvPr id="456" name="Google Shape;456;p41"/>
            <p:cNvCxnSpPr/>
            <p:nvPr/>
          </p:nvCxnSpPr>
          <p:spPr>
            <a:xfrm rot="10800000">
              <a:off x="3320284" y="1879141"/>
              <a:ext cx="58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" name="Google Shape;457;p41"/>
            <p:cNvSpPr/>
            <p:nvPr/>
          </p:nvSpPr>
          <p:spPr>
            <a:xfrm rot="-5400000">
              <a:off x="3827743" y="181611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41"/>
          <p:cNvSpPr/>
          <p:nvPr/>
        </p:nvSpPr>
        <p:spPr>
          <a:xfrm>
            <a:off x="7684" y="3613401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7684" y="2538636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7684" y="1495732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3"/>
          </p:nvPr>
        </p:nvSpPr>
        <p:spPr>
          <a:xfrm>
            <a:off x="2544442" y="36845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감성 사전 카테고리 분석</a:t>
            </a:r>
            <a:endParaRPr dirty="0"/>
          </a:p>
        </p:txBody>
      </p:sp>
      <p:sp>
        <p:nvSpPr>
          <p:cNvPr id="468" name="Google Shape;468;p41"/>
          <p:cNvSpPr txBox="1">
            <a:spLocks noGrp="1"/>
          </p:cNvSpPr>
          <p:nvPr>
            <p:ph type="subTitle" idx="5"/>
          </p:nvPr>
        </p:nvSpPr>
        <p:spPr>
          <a:xfrm>
            <a:off x="68284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469" name="Google Shape;469;p41"/>
          <p:cNvSpPr/>
          <p:nvPr/>
        </p:nvSpPr>
        <p:spPr>
          <a:xfrm>
            <a:off x="3712375" y="884775"/>
            <a:ext cx="1751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학습 – </a:t>
            </a:r>
            <a:r>
              <a:rPr lang="ko-KR" altLang="en-US" dirty="0"/>
              <a:t>감성 사전</a:t>
            </a:r>
            <a:endParaRPr dirty="0"/>
          </a:p>
        </p:txBody>
      </p:sp>
      <p:sp>
        <p:nvSpPr>
          <p:cNvPr id="471" name="Google Shape;471;p41"/>
          <p:cNvSpPr txBox="1">
            <a:spLocks noGrp="1"/>
          </p:cNvSpPr>
          <p:nvPr>
            <p:ph type="subTitle" idx="1"/>
          </p:nvPr>
        </p:nvSpPr>
        <p:spPr>
          <a:xfrm>
            <a:off x="2586475" y="1573613"/>
            <a:ext cx="5093487" cy="54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성형 커뮤니티 후기 및 </a:t>
            </a:r>
            <a:r>
              <a:rPr lang="ko-KR" altLang="en-US" dirty="0"/>
              <a:t>항목 </a:t>
            </a:r>
            <a:r>
              <a:rPr lang="en" dirty="0"/>
              <a:t>크롤링 </a:t>
            </a:r>
            <a:r>
              <a:rPr lang="ko-KR" altLang="en-US" dirty="0"/>
              <a:t>결과</a:t>
            </a:r>
            <a:endParaRPr dirty="0"/>
          </a:p>
        </p:txBody>
      </p:sp>
      <p:sp>
        <p:nvSpPr>
          <p:cNvPr id="472" name="Google Shape;472;p41"/>
          <p:cNvSpPr txBox="1">
            <a:spLocks noGrp="1"/>
          </p:cNvSpPr>
          <p:nvPr>
            <p:ph type="subTitle" idx="2"/>
          </p:nvPr>
        </p:nvSpPr>
        <p:spPr>
          <a:xfrm>
            <a:off x="2544442" y="259355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ko-KR" altLang="en-US" dirty="0"/>
              <a:t>빈도 수 별로 정렬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73" name="Google Shape;473;p41"/>
          <p:cNvSpPr txBox="1">
            <a:spLocks noGrp="1"/>
          </p:cNvSpPr>
          <p:nvPr>
            <p:ph type="subTitle" idx="4"/>
          </p:nvPr>
        </p:nvSpPr>
        <p:spPr>
          <a:xfrm>
            <a:off x="68284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474" name="Google Shape;474;p41"/>
          <p:cNvSpPr txBox="1">
            <a:spLocks noGrp="1"/>
          </p:cNvSpPr>
          <p:nvPr>
            <p:ph type="subTitle" idx="6"/>
          </p:nvPr>
        </p:nvSpPr>
        <p:spPr>
          <a:xfrm>
            <a:off x="68284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pic>
        <p:nvPicPr>
          <p:cNvPr id="37" name="Google Shape;514;p45">
            <a:extLst>
              <a:ext uri="{FF2B5EF4-FFF2-40B4-BE49-F238E27FC236}">
                <a16:creationId xmlns:a16="http://schemas.microsoft.com/office/drawing/2014/main" id="{C4946391-2728-4E9F-9DD1-ECAB7FF5AC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4171"/>
          <a:stretch/>
        </p:blipFill>
        <p:spPr>
          <a:xfrm>
            <a:off x="2728634" y="1129270"/>
            <a:ext cx="4559300" cy="103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B7DA04-9F50-4DB6-AC1F-C93070387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96" y="1839177"/>
            <a:ext cx="3486833" cy="1977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E08009-9266-4CAD-8968-D5DE9807F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029" y="2571750"/>
            <a:ext cx="3440699" cy="2554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69211-9C50-48C9-A23F-CA640719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15" y="1031413"/>
            <a:ext cx="2420981" cy="3137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B2E1D2-B15A-420C-ACE0-6A84CA79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51" y="1746691"/>
            <a:ext cx="3219565" cy="1996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99C51-C79A-421F-A861-6BD7A7527E45}"/>
              </a:ext>
            </a:extLst>
          </p:cNvPr>
          <p:cNvSpPr txBox="1"/>
          <p:nvPr/>
        </p:nvSpPr>
        <p:spPr>
          <a:xfrm>
            <a:off x="6244046" y="4015029"/>
            <a:ext cx="110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 시각화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819E2-4FB0-4377-8EEF-836712A63B0B}"/>
              </a:ext>
            </a:extLst>
          </p:cNvPr>
          <p:cNvSpPr txBox="1"/>
          <p:nvPr/>
        </p:nvSpPr>
        <p:spPr>
          <a:xfrm>
            <a:off x="1520750" y="4372710"/>
            <a:ext cx="83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구성도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진행 현황</a:t>
            </a:r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428880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크롤링</a:t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60B72-0F1A-402D-AD54-6DBBAF6A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리뷰 내용 </a:t>
            </a:r>
            <a:r>
              <a:rPr lang="en-US" altLang="ko-KR" dirty="0"/>
              <a:t>+ </a:t>
            </a:r>
            <a:r>
              <a:rPr lang="ko-KR" altLang="en-US" dirty="0" err="1"/>
              <a:t>별점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모델 학습 데이터 확보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56E883-A727-4774-B34A-0FA48F8D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0" y="446804"/>
            <a:ext cx="2717036" cy="2124946"/>
          </a:xfrm>
          <a:prstGeom prst="rect">
            <a:avLst/>
          </a:prstGeom>
        </p:spPr>
      </p:pic>
      <p:pic>
        <p:nvPicPr>
          <p:cNvPr id="14" name="Google Shape;514;p45">
            <a:extLst>
              <a:ext uri="{FF2B5EF4-FFF2-40B4-BE49-F238E27FC236}">
                <a16:creationId xmlns:a16="http://schemas.microsoft.com/office/drawing/2014/main" id="{E2EF1B89-F1EA-4A72-86C3-7B30EECF8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34171"/>
          <a:stretch/>
        </p:blipFill>
        <p:spPr>
          <a:xfrm>
            <a:off x="519330" y="3060859"/>
            <a:ext cx="4957851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6602340" y="1625423"/>
            <a:ext cx="1922509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</a:t>
            </a:r>
            <a:r>
              <a:rPr lang="ko-KR" altLang="en-US" dirty="0"/>
              <a:t>분석</a:t>
            </a:r>
            <a:endParaRPr dirty="0"/>
          </a:p>
        </p:txBody>
      </p:sp>
      <p:sp>
        <p:nvSpPr>
          <p:cNvPr id="486" name="Google Shape;486;p43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5054F-00DE-4B88-8BD4-23C0592C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" y="1016741"/>
            <a:ext cx="6528922" cy="3110018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A247D040-C91F-4204-A290-F8791F712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</p:spPr>
        <p:txBody>
          <a:bodyPr/>
          <a:lstStyle/>
          <a:p>
            <a:r>
              <a:rPr lang="en-US" altLang="ko-KR" dirty="0"/>
              <a:t>Token </a:t>
            </a:r>
            <a:r>
              <a:rPr lang="ko-KR" altLang="en-US"/>
              <a:t>분석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718500" y="199905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endParaRPr dirty="0"/>
          </a:p>
        </p:txBody>
      </p:sp>
      <p:sp>
        <p:nvSpPr>
          <p:cNvPr id="541" name="Google Shape;541;p48"/>
          <p:cNvSpPr/>
          <p:nvPr/>
        </p:nvSpPr>
        <p:spPr>
          <a:xfrm>
            <a:off x="3252350" y="2531850"/>
            <a:ext cx="2701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title" idx="2"/>
          </p:nvPr>
        </p:nvSpPr>
        <p:spPr>
          <a:xfrm>
            <a:off x="2379700" y="21846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subTitle" idx="1"/>
          </p:nvPr>
        </p:nvSpPr>
        <p:spPr>
          <a:xfrm>
            <a:off x="1850950" y="26286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확보 방법</a:t>
            </a:r>
            <a:endParaRPr dirty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title" idx="4"/>
          </p:nvPr>
        </p:nvSpPr>
        <p:spPr>
          <a:xfrm>
            <a:off x="6202000" y="21846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subTitle" idx="5"/>
          </p:nvPr>
        </p:nvSpPr>
        <p:spPr>
          <a:xfrm>
            <a:off x="5673250" y="2681727"/>
            <a:ext cx="2020500" cy="206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진행 현황</a:t>
            </a:r>
            <a:endParaRPr dirty="0"/>
          </a:p>
        </p:txBody>
      </p:sp>
      <p:sp>
        <p:nvSpPr>
          <p:cNvPr id="412" name="Google Shape;412;p36"/>
          <p:cNvSpPr txBox="1">
            <a:spLocks noGrp="1"/>
          </p:cNvSpPr>
          <p:nvPr>
            <p:ph type="title" idx="13"/>
          </p:nvPr>
        </p:nvSpPr>
        <p:spPr>
          <a:xfrm>
            <a:off x="4277300" y="21846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14"/>
          </p:nvPr>
        </p:nvSpPr>
        <p:spPr>
          <a:xfrm>
            <a:off x="3748550" y="26286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414" name="Google Shape;414;p3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확보</a:t>
            </a:r>
            <a:endParaRPr dirty="0"/>
          </a:p>
        </p:txBody>
      </p:sp>
      <p:sp>
        <p:nvSpPr>
          <p:cNvPr id="420" name="Google Shape;420;p37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/>
              <a:t>데이터 확보 시 고려할 문제점</a:t>
            </a:r>
            <a:endParaRPr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2303573" y="1894806"/>
            <a:ext cx="4806300" cy="16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ko-KR" altLang="en-US" sz="1700" b="1" dirty="0">
                <a:solidFill>
                  <a:schemeClr val="accent1"/>
                </a:solidFill>
              </a:rPr>
              <a:t>어떻게 확보할 것인지</a:t>
            </a:r>
            <a:endParaRPr lang="en-US" altLang="ko-KR" sz="1700" b="1" dirty="0">
              <a:solidFill>
                <a:schemeClr val="accent1"/>
              </a:solidFill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sz="1700" b="1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ko-KR" altLang="en-US" sz="1700" b="1" dirty="0">
                <a:solidFill>
                  <a:schemeClr val="accent1"/>
                </a:solidFill>
              </a:rPr>
              <a:t>홍보 등의 비 신뢰적 정보를 어떻게 검열할 것인지</a:t>
            </a:r>
            <a:endParaRPr sz="1700" b="1" dirty="0">
              <a:solidFill>
                <a:schemeClr val="accent1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4795946" y="106366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lt"/>
              </a:rPr>
              <a:t>데이터 확보 </a:t>
            </a:r>
            <a:r>
              <a:rPr lang="en-US" altLang="ko-KR" dirty="0">
                <a:latin typeface="+mn-lt"/>
              </a:rPr>
              <a:t>- </a:t>
            </a:r>
            <a:r>
              <a:rPr lang="ko-KR" altLang="en-US" dirty="0" err="1">
                <a:latin typeface="+mn-lt"/>
              </a:rPr>
              <a:t>크롤링</a:t>
            </a:r>
            <a:endParaRPr dirty="0">
              <a:latin typeface="+mn-lt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7359746" y="608838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527E6-C92C-40A4-B53C-F3D253E1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0" y="1159502"/>
            <a:ext cx="3645406" cy="241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30F9E-3CC6-433B-8F2D-FF8EA036B3D6}"/>
              </a:ext>
            </a:extLst>
          </p:cNvPr>
          <p:cNvSpPr txBox="1"/>
          <p:nvPr/>
        </p:nvSpPr>
        <p:spPr>
          <a:xfrm>
            <a:off x="199011" y="3657600"/>
            <a:ext cx="318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lt"/>
              </a:rPr>
              <a:t>지역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이름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카테고리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전문 분야별 검색 가능</a:t>
            </a:r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-&gt; </a:t>
            </a:r>
            <a:r>
              <a:rPr lang="ko-KR" altLang="en-US" sz="1800" dirty="0">
                <a:latin typeface="+mn-lt"/>
              </a:rPr>
              <a:t>특정 병원에 대한 리뷰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396A6E-C5E2-44BF-8FF2-462D3619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548" y="1322138"/>
            <a:ext cx="3290221" cy="26505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36DE32-34AB-4EA7-8B51-8D0146F9E26F}"/>
              </a:ext>
            </a:extLst>
          </p:cNvPr>
          <p:cNvSpPr txBox="1"/>
          <p:nvPr/>
        </p:nvSpPr>
        <p:spPr>
          <a:xfrm>
            <a:off x="4516833" y="4221907"/>
            <a:ext cx="31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lt"/>
              </a:rPr>
              <a:t>서울 지역 </a:t>
            </a:r>
            <a:r>
              <a:rPr lang="en-US" altLang="ko-KR" sz="1800" dirty="0">
                <a:latin typeface="+mn-lt"/>
              </a:rPr>
              <a:t>– </a:t>
            </a:r>
            <a:r>
              <a:rPr lang="ko-KR" altLang="en-US" sz="1800" dirty="0">
                <a:latin typeface="+mn-lt"/>
              </a:rPr>
              <a:t>성형외과 </a:t>
            </a:r>
            <a:r>
              <a:rPr lang="en-US" altLang="ko-KR" sz="1800" dirty="0">
                <a:latin typeface="+mn-lt"/>
              </a:rPr>
              <a:t>– </a:t>
            </a:r>
            <a:r>
              <a:rPr lang="ko-KR" altLang="en-US" sz="1800" dirty="0" err="1">
                <a:latin typeface="+mn-lt"/>
              </a:rPr>
              <a:t>코성형</a:t>
            </a:r>
            <a:r>
              <a:rPr lang="ko-KR" altLang="en-US" sz="1800" dirty="0">
                <a:latin typeface="+mn-lt"/>
              </a:rPr>
              <a:t> 검색 결과</a:t>
            </a:r>
          </a:p>
        </p:txBody>
      </p:sp>
    </p:spTree>
    <p:extLst>
      <p:ext uri="{BB962C8B-B14F-4D97-AF65-F5344CB8AC3E}">
        <p14:creationId xmlns:p14="http://schemas.microsoft.com/office/powerpoint/2010/main" val="381099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4795946" y="106366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lt"/>
              </a:rPr>
              <a:t>데이터 확보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 err="1">
                <a:latin typeface="+mj-lt"/>
              </a:rPr>
              <a:t>크롤링</a:t>
            </a:r>
            <a:endParaRPr dirty="0">
              <a:latin typeface="+mj-lt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7359746" y="608838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30F9E-3CC6-433B-8F2D-FF8EA036B3D6}"/>
              </a:ext>
            </a:extLst>
          </p:cNvPr>
          <p:cNvSpPr txBox="1"/>
          <p:nvPr/>
        </p:nvSpPr>
        <p:spPr>
          <a:xfrm>
            <a:off x="5315971" y="1068081"/>
            <a:ext cx="318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각 병원 리뷰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>
                <a:latin typeface="+mj-lt"/>
              </a:rPr>
              <a:t>크롤링할 내용</a:t>
            </a:r>
            <a:r>
              <a:rPr lang="en-US" altLang="ko-KR" sz="1800" dirty="0">
                <a:latin typeface="+mj-lt"/>
              </a:rPr>
              <a:t>)</a:t>
            </a:r>
          </a:p>
          <a:p>
            <a:endParaRPr lang="en-US" altLang="ko-KR" sz="1800" dirty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-&gt; </a:t>
            </a:r>
            <a:r>
              <a:rPr lang="ko-KR" altLang="en-US" sz="1800" dirty="0">
                <a:latin typeface="+mj-lt"/>
              </a:rPr>
              <a:t>방문 유형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의사 친절도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상담 전문성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스텝친절도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병원시설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수술기대치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CC269-0997-42F5-97CB-02750B9E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4" y="370066"/>
            <a:ext cx="4992667" cy="41015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512481-D437-4A02-96E8-1A388B857008}"/>
              </a:ext>
            </a:extLst>
          </p:cNvPr>
          <p:cNvSpPr/>
          <p:nvPr/>
        </p:nvSpPr>
        <p:spPr>
          <a:xfrm>
            <a:off x="245889" y="2179421"/>
            <a:ext cx="3757493" cy="34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6F2671-AFE3-4ADD-A5A3-3CE57460EB0F}"/>
              </a:ext>
            </a:extLst>
          </p:cNvPr>
          <p:cNvGrpSpPr/>
          <p:nvPr/>
        </p:nvGrpSpPr>
        <p:grpSpPr>
          <a:xfrm>
            <a:off x="2905646" y="2714691"/>
            <a:ext cx="6120000" cy="2226391"/>
            <a:chOff x="2812646" y="2079724"/>
            <a:chExt cx="6120000" cy="2226391"/>
          </a:xfrm>
        </p:grpSpPr>
        <p:pic>
          <p:nvPicPr>
            <p:cNvPr id="14" name="Google Shape;514;p45">
              <a:extLst>
                <a:ext uri="{FF2B5EF4-FFF2-40B4-BE49-F238E27FC236}">
                  <a16:creationId xmlns:a16="http://schemas.microsoft.com/office/drawing/2014/main" id="{66EEBB24-59BA-4890-86F1-930B8353040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34171"/>
            <a:stretch/>
          </p:blipFill>
          <p:spPr>
            <a:xfrm>
              <a:off x="2812646" y="2079724"/>
              <a:ext cx="6120000" cy="18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0DB30A-091B-4F08-B84C-A608C3E37141}"/>
                </a:ext>
              </a:extLst>
            </p:cNvPr>
            <p:cNvSpPr txBox="1"/>
            <p:nvPr/>
          </p:nvSpPr>
          <p:spPr>
            <a:xfrm>
              <a:off x="6431536" y="3998338"/>
              <a:ext cx="2312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 err="1"/>
                <a:t>크롤링</a:t>
              </a:r>
              <a:r>
                <a:rPr lang="ko-KR" altLang="en-US" dirty="0"/>
                <a:t> 결과 내용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4087906" y="129418"/>
            <a:ext cx="493774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lt"/>
              </a:rPr>
              <a:t>데이터 확보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신뢰 면에서 고려할 점</a:t>
            </a:r>
            <a:endParaRPr dirty="0">
              <a:latin typeface="+mj-lt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7359746" y="800938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30F9E-3CC6-433B-8F2D-FF8EA036B3D6}"/>
              </a:ext>
            </a:extLst>
          </p:cNvPr>
          <p:cNvSpPr txBox="1"/>
          <p:nvPr/>
        </p:nvSpPr>
        <p:spPr>
          <a:xfrm>
            <a:off x="3721146" y="791076"/>
            <a:ext cx="5007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커뮤니티 자체 홍보 필터링</a:t>
            </a:r>
            <a:endParaRPr lang="en-US" altLang="ko-KR" sz="1800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내용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 err="1">
                <a:latin typeface="+mj-lt"/>
              </a:rPr>
              <a:t>도배성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가입하자마자 특정 병원 비방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추천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연락처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주소 등을 공개한 홍보성이 강한 게시물 삭제</a:t>
            </a:r>
            <a:r>
              <a:rPr lang="en-US" altLang="ko-KR" sz="1800" dirty="0">
                <a:latin typeface="+mj-lt"/>
              </a:rPr>
              <a:t>,</a:t>
            </a:r>
          </a:p>
          <a:p>
            <a:r>
              <a:rPr lang="ko-KR" altLang="en-US" sz="1800" dirty="0">
                <a:latin typeface="+mj-lt"/>
              </a:rPr>
              <a:t>광고 영역 분리해서 추출</a:t>
            </a:r>
          </a:p>
          <a:p>
            <a:endParaRPr lang="en-US" altLang="ko-KR" sz="1800" dirty="0">
              <a:latin typeface="+mj-lt"/>
            </a:endParaRPr>
          </a:p>
          <a:p>
            <a:endParaRPr lang="en-US" altLang="ko-KR" sz="1800" dirty="0">
              <a:latin typeface="+mj-lt"/>
            </a:endParaRPr>
          </a:p>
          <a:p>
            <a:endParaRPr lang="en-US" altLang="ko-KR" sz="1800" dirty="0">
              <a:latin typeface="+mj-lt"/>
            </a:endParaRPr>
          </a:p>
          <a:p>
            <a:endParaRPr lang="en-US" altLang="ko-KR" sz="1800" dirty="0">
              <a:latin typeface="+mj-lt"/>
            </a:endParaRPr>
          </a:p>
          <a:p>
            <a:endParaRPr lang="en-US" altLang="ko-KR" sz="1800" dirty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 </a:t>
            </a:r>
          </a:p>
          <a:p>
            <a:r>
              <a:rPr lang="ko-KR" altLang="en-US" sz="1800" b="1" dirty="0">
                <a:latin typeface="+mj-lt"/>
              </a:rPr>
              <a:t>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86BBBC-638C-4BD2-A10D-414573A8CEC6}"/>
              </a:ext>
            </a:extLst>
          </p:cNvPr>
          <p:cNvGrpSpPr/>
          <p:nvPr/>
        </p:nvGrpSpPr>
        <p:grpSpPr>
          <a:xfrm>
            <a:off x="118354" y="184898"/>
            <a:ext cx="3229995" cy="2727352"/>
            <a:chOff x="118354" y="184897"/>
            <a:chExt cx="4971718" cy="41980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67DB1F-1D4C-46BB-BC04-65C3FB47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54" y="184897"/>
              <a:ext cx="2788309" cy="12309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92858E-81D8-4710-AE03-D67A2D35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4" y="1686435"/>
              <a:ext cx="4940834" cy="25090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308226-86E6-45B6-AE15-210E29DF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354" y="2060068"/>
              <a:ext cx="3275196" cy="92993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E94743B-964F-4D48-95C4-D53404D3D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354" y="3206164"/>
              <a:ext cx="4971718" cy="1176766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B327E34-FF33-4DBB-9D6F-639F56703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54" y="3244427"/>
            <a:ext cx="4607327" cy="161927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F2FE27-DC04-4C0C-BF38-621C880F215A}"/>
              </a:ext>
            </a:extLst>
          </p:cNvPr>
          <p:cNvSpPr/>
          <p:nvPr/>
        </p:nvSpPr>
        <p:spPr>
          <a:xfrm>
            <a:off x="118354" y="4272323"/>
            <a:ext cx="980463" cy="19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D4340B-6278-4B94-8399-F9E81E915E16}"/>
              </a:ext>
            </a:extLst>
          </p:cNvPr>
          <p:cNvCxnSpPr>
            <a:cxnSpLocks/>
          </p:cNvCxnSpPr>
          <p:nvPr/>
        </p:nvCxnSpPr>
        <p:spPr>
          <a:xfrm flipH="1">
            <a:off x="1098817" y="3803597"/>
            <a:ext cx="1147346" cy="468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0B7FC2-18A5-4A9D-8B96-AF2070B2C86D}"/>
              </a:ext>
            </a:extLst>
          </p:cNvPr>
          <p:cNvSpPr txBox="1"/>
          <p:nvPr/>
        </p:nvSpPr>
        <p:spPr>
          <a:xfrm>
            <a:off x="5118543" y="4018750"/>
            <a:ext cx="383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영리 목적 홈페이지이기 때문에 홍보에 강한  대응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40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</a:t>
            </a:r>
            <a:r>
              <a:rPr lang="ko-KR" altLang="en-US" dirty="0"/>
              <a:t>분석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3865069" y="120655"/>
            <a:ext cx="5160577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lt"/>
              </a:rPr>
              <a:t>NLP </a:t>
            </a:r>
            <a:r>
              <a:rPr lang="ko-KR" altLang="en-US" dirty="0">
                <a:latin typeface="+mn-lt"/>
              </a:rPr>
              <a:t>분석 </a:t>
            </a:r>
            <a:r>
              <a:rPr lang="en-US" altLang="ko-KR" dirty="0">
                <a:latin typeface="+mn-lt"/>
              </a:rPr>
              <a:t>– </a:t>
            </a:r>
            <a:r>
              <a:rPr lang="ko-KR" altLang="en-US" dirty="0">
                <a:latin typeface="+mn-lt"/>
              </a:rPr>
              <a:t> 모델</a:t>
            </a:r>
            <a:endParaRPr dirty="0">
              <a:latin typeface="+mn-lt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7359746" y="785051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A7D23-B7F9-4B00-A8FF-860E4872F9F9}"/>
              </a:ext>
            </a:extLst>
          </p:cNvPr>
          <p:cNvSpPr txBox="1"/>
          <p:nvPr/>
        </p:nvSpPr>
        <p:spPr>
          <a:xfrm>
            <a:off x="2290214" y="3796939"/>
            <a:ext cx="4706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리뷰를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Nlp</a:t>
            </a:r>
            <a:r>
              <a:rPr lang="en-US" altLang="ko-KR" dirty="0"/>
              <a:t> </a:t>
            </a:r>
            <a:r>
              <a:rPr lang="ko-KR" altLang="en-US" dirty="0"/>
              <a:t>분석을 통해서 리뷰 </a:t>
            </a:r>
            <a:r>
              <a:rPr lang="ko-KR" altLang="en-US" dirty="0" err="1"/>
              <a:t>긍</a:t>
            </a:r>
            <a:r>
              <a:rPr lang="en-US" altLang="ko-KR" dirty="0"/>
              <a:t>,</a:t>
            </a:r>
            <a:r>
              <a:rPr lang="ko-KR" altLang="en-US" dirty="0"/>
              <a:t>부정 모델 제작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9A2F3-BC23-4A5B-A1F4-29A9B373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8" y="1044449"/>
            <a:ext cx="2808033" cy="230682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A69CADA-F644-4D15-9C1D-8F16522A6B6C}"/>
              </a:ext>
            </a:extLst>
          </p:cNvPr>
          <p:cNvSpPr/>
          <p:nvPr/>
        </p:nvSpPr>
        <p:spPr>
          <a:xfrm>
            <a:off x="3556829" y="1992589"/>
            <a:ext cx="77257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Google Shape;522;p46">
            <a:extLst>
              <a:ext uri="{FF2B5EF4-FFF2-40B4-BE49-F238E27FC236}">
                <a16:creationId xmlns:a16="http://schemas.microsoft.com/office/drawing/2014/main" id="{1197A4E2-D091-4F91-A190-4012428127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67" y="1336160"/>
            <a:ext cx="3784283" cy="151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710559"/>
      </p:ext>
    </p:extLst>
  </p:cSld>
  <p:clrMapOvr>
    <a:masterClrMapping/>
  </p:clrMapOvr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218</Words>
  <Application>Microsoft Office PowerPoint</Application>
  <PresentationFormat>화면 슬라이드 쇼(16:9)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Permanent Marker</vt:lpstr>
      <vt:lpstr>Montserrat</vt:lpstr>
      <vt:lpstr>Montserrat Medium</vt:lpstr>
      <vt:lpstr>Helvetica Neue Light</vt:lpstr>
      <vt:lpstr>Assistant Health App Pitch Deck by Slidesgo</vt:lpstr>
      <vt:lpstr>  NLP 감정분석을 통한  마케팅 시장분석</vt:lpstr>
      <vt:lpstr>CONTENTS</vt:lpstr>
      <vt:lpstr>데이터 확보</vt:lpstr>
      <vt:lpstr>데이터 확보 시 고려할 문제점</vt:lpstr>
      <vt:lpstr>데이터 확보 - 크롤링</vt:lpstr>
      <vt:lpstr>데이터 확보 - 크롤링</vt:lpstr>
      <vt:lpstr>데이터 확보 – 신뢰 면에서 고려할 점</vt:lpstr>
      <vt:lpstr>NLP 분석</vt:lpstr>
      <vt:lpstr>NLP 분석 –  모델</vt:lpstr>
      <vt:lpstr>NLP 학습 – 감성 사전</vt:lpstr>
      <vt:lpstr>OUR PLANS</vt:lpstr>
      <vt:lpstr>진행 현황</vt:lpstr>
      <vt:lpstr>크롤링</vt:lpstr>
      <vt:lpstr>NLP 분석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감정분석을 통한  마케팅 시장분석</dc:title>
  <dc:creator>Misong koo</dc:creator>
  <cp:lastModifiedBy>koo Misong</cp:lastModifiedBy>
  <cp:revision>13</cp:revision>
  <dcterms:modified xsi:type="dcterms:W3CDTF">2021-04-27T08:14:22Z</dcterms:modified>
</cp:coreProperties>
</file>