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79" r:id="rId2"/>
    <p:sldId id="277" r:id="rId3"/>
    <p:sldId id="280" r:id="rId4"/>
    <p:sldId id="281" r:id="rId5"/>
    <p:sldId id="286" r:id="rId6"/>
    <p:sldId id="291" r:id="rId7"/>
    <p:sldId id="285" r:id="rId8"/>
    <p:sldId id="282" r:id="rId9"/>
    <p:sldId id="288" r:id="rId10"/>
    <p:sldId id="287" r:id="rId11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13"/>
      <p:bold r:id="rId14"/>
      <p:italic r:id="rId15"/>
      <p:boldItalic r:id="rId16"/>
    </p:embeddedFont>
    <p:embeddedFont>
      <p:font typeface="Helvetica Neue Light" panose="02000503000000020004" pitchFamily="2" charset="0"/>
      <p:regular r:id="rId17"/>
      <p:bold r:id="rId18"/>
      <p:italic r:id="rId19"/>
      <p:boldItalic r:id="rId20"/>
    </p:embeddedFont>
    <p:embeddedFont>
      <p:font typeface="Montserrat" pitchFamily="2" charset="0"/>
      <p:regular r:id="rId21"/>
      <p:bold r:id="rId22"/>
      <p:italic r:id="rId23"/>
      <p:boldItalic r:id="rId24"/>
    </p:embeddedFont>
    <p:embeddedFont>
      <p:font typeface="Montserrat Medium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F84"/>
    <a:srgbClr val="B8B09D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BB5C7-B855-45EC-86ED-E79A492B916B}" v="35" dt="2021-04-23T08:58:34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/>
    <p:restoredTop sz="72234"/>
  </p:normalViewPr>
  <p:slideViewPr>
    <p:cSldViewPr snapToGrid="0">
      <p:cViewPr>
        <p:scale>
          <a:sx n="135" d="100"/>
          <a:sy n="135" d="100"/>
        </p:scale>
        <p:origin x="11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 Misong" userId="c51bdc0e99a31b4b" providerId="LiveId" clId="{C6C77DAA-0080-4EA4-83F0-9562530F29EA}"/>
    <pc:docChg chg="undo custSel addSld delSld modSld sldOrd">
      <pc:chgData name="koo Misong" userId="c51bdc0e99a31b4b" providerId="LiveId" clId="{C6C77DAA-0080-4EA4-83F0-9562530F29EA}" dt="2021-04-19T09:15:02.796" v="1532" actId="478"/>
      <pc:docMkLst>
        <pc:docMk/>
      </pc:docMkLst>
      <pc:sldChg chg="modSp mod">
        <pc:chgData name="koo Misong" userId="c51bdc0e99a31b4b" providerId="LiveId" clId="{C6C77DAA-0080-4EA4-83F0-9562530F29EA}" dt="2021-04-19T08:46:52.398" v="693" actId="20577"/>
        <pc:sldMkLst>
          <pc:docMk/>
          <pc:sldMk cId="0" sldId="257"/>
        </pc:sldMkLst>
        <pc:spChg chg="mod">
          <ac:chgData name="koo Misong" userId="c51bdc0e99a31b4b" providerId="LiveId" clId="{C6C77DAA-0080-4EA4-83F0-9562530F29EA}" dt="2021-04-19T08:46:52.398" v="693" actId="20577"/>
          <ac:spMkLst>
            <pc:docMk/>
            <pc:sldMk cId="0" sldId="257"/>
            <ac:spMk id="413" creationId="{00000000-0000-0000-0000-000000000000}"/>
          </ac:spMkLst>
        </pc:spChg>
      </pc:sldChg>
      <pc:sldChg chg="modSp mod">
        <pc:chgData name="koo Misong" userId="c51bdc0e99a31b4b" providerId="LiveId" clId="{C6C77DAA-0080-4EA4-83F0-9562530F29EA}" dt="2021-04-19T08:28:28.862" v="62" actId="1076"/>
        <pc:sldMkLst>
          <pc:docMk/>
          <pc:sldMk cId="0" sldId="260"/>
        </pc:sldMkLst>
        <pc:spChg chg="mod">
          <ac:chgData name="koo Misong" userId="c51bdc0e99a31b4b" providerId="LiveId" clId="{C6C77DAA-0080-4EA4-83F0-9562530F29EA}" dt="2021-04-19T08:28:28.862" v="62" actId="1076"/>
          <ac:spMkLst>
            <pc:docMk/>
            <pc:sldMk cId="0" sldId="260"/>
            <ac:spMk id="440" creationId="{00000000-0000-0000-0000-000000000000}"/>
          </ac:spMkLst>
        </pc:spChg>
      </pc:sldChg>
      <pc:sldChg chg="modSp mod ord modNotes">
        <pc:chgData name="koo Misong" userId="c51bdc0e99a31b4b" providerId="LiveId" clId="{C6C77DAA-0080-4EA4-83F0-9562530F29EA}" dt="2021-04-19T08:47:08.818" v="706"/>
        <pc:sldMkLst>
          <pc:docMk/>
          <pc:sldMk cId="0" sldId="261"/>
        </pc:sldMkLst>
        <pc:spChg chg="mod">
          <ac:chgData name="koo Misong" userId="c51bdc0e99a31b4b" providerId="LiveId" clId="{C6C77DAA-0080-4EA4-83F0-9562530F29EA}" dt="2021-04-19T08:47:08.818" v="706"/>
          <ac:spMkLst>
            <pc:docMk/>
            <pc:sldMk cId="0" sldId="261"/>
            <ac:spMk id="449" creationId="{00000000-0000-0000-0000-000000000000}"/>
          </ac:spMkLst>
        </pc:spChg>
      </pc:sldChg>
      <pc:sldChg chg="addSp delSp modSp mod ord modNotes">
        <pc:chgData name="koo Misong" userId="c51bdc0e99a31b4b" providerId="LiveId" clId="{C6C77DAA-0080-4EA4-83F0-9562530F29EA}" dt="2021-04-19T09:09:07.332" v="1192" actId="1076"/>
        <pc:sldMkLst>
          <pc:docMk/>
          <pc:sldMk cId="0" sldId="262"/>
        </pc:sldMkLst>
        <pc:spChg chg="del mod topLvl">
          <ac:chgData name="koo Misong" userId="c51bdc0e99a31b4b" providerId="LiveId" clId="{C6C77DAA-0080-4EA4-83F0-9562530F29EA}" dt="2021-04-19T08:48:12.224" v="713" actId="478"/>
          <ac:spMkLst>
            <pc:docMk/>
            <pc:sldMk cId="0" sldId="262"/>
            <ac:spMk id="24" creationId="{54FC9B01-C6EB-4AC6-B653-271FDD992C0C}"/>
          </ac:spMkLst>
        </pc:spChg>
        <pc:spChg chg="mod">
          <ac:chgData name="koo Misong" userId="c51bdc0e99a31b4b" providerId="LiveId" clId="{C6C77DAA-0080-4EA4-83F0-9562530F29EA}" dt="2021-04-19T08:49:05.375" v="734" actId="571"/>
          <ac:spMkLst>
            <pc:docMk/>
            <pc:sldMk cId="0" sldId="262"/>
            <ac:spMk id="27" creationId="{62328AAB-0185-46AD-AE4F-C07CF1CB248D}"/>
          </ac:spMkLst>
        </pc:spChg>
        <pc:spChg chg="mod">
          <ac:chgData name="koo Misong" userId="c51bdc0e99a31b4b" providerId="LiveId" clId="{C6C77DAA-0080-4EA4-83F0-9562530F29EA}" dt="2021-04-19T08:49:05.104" v="733" actId="571"/>
          <ac:spMkLst>
            <pc:docMk/>
            <pc:sldMk cId="0" sldId="262"/>
            <ac:spMk id="30" creationId="{4487A7AA-F02B-4CD8-B635-5EFC9CAFAB92}"/>
          </ac:spMkLst>
        </pc:spChg>
        <pc:spChg chg="mod">
          <ac:chgData name="koo Misong" userId="c51bdc0e99a31b4b" providerId="LiveId" clId="{C6C77DAA-0080-4EA4-83F0-9562530F29EA}" dt="2021-04-19T08:49:12.156" v="736" actId="571"/>
          <ac:spMkLst>
            <pc:docMk/>
            <pc:sldMk cId="0" sldId="262"/>
            <ac:spMk id="33" creationId="{AD044FF4-5DA3-4B24-905D-C02DC8C7225C}"/>
          </ac:spMkLst>
        </pc:spChg>
        <pc:spChg chg="mod">
          <ac:chgData name="koo Misong" userId="c51bdc0e99a31b4b" providerId="LiveId" clId="{C6C77DAA-0080-4EA4-83F0-9562530F29EA}" dt="2021-04-19T08:49:14.626" v="737" actId="571"/>
          <ac:spMkLst>
            <pc:docMk/>
            <pc:sldMk cId="0" sldId="262"/>
            <ac:spMk id="36" creationId="{E5D696A0-1561-480B-9EA8-5A331A12F00B}"/>
          </ac:spMkLst>
        </pc:spChg>
        <pc:spChg chg="mod ord">
          <ac:chgData name="koo Misong" userId="c51bdc0e99a31b4b" providerId="LiveId" clId="{C6C77DAA-0080-4EA4-83F0-9562530F29EA}" dt="2021-04-19T08:49:22.994" v="740" actId="170"/>
          <ac:spMkLst>
            <pc:docMk/>
            <pc:sldMk cId="0" sldId="262"/>
            <ac:spMk id="464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7:56.516" v="710" actId="1076"/>
          <ac:spMkLst>
            <pc:docMk/>
            <pc:sldMk cId="0" sldId="262"/>
            <ac:spMk id="465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7:56.516" v="710" actId="1076"/>
          <ac:spMkLst>
            <pc:docMk/>
            <pc:sldMk cId="0" sldId="262"/>
            <ac:spMk id="466" creationId="{00000000-0000-0000-0000-000000000000}"/>
          </ac:spMkLst>
        </pc:spChg>
        <pc:spChg chg="mod">
          <ac:chgData name="koo Misong" userId="c51bdc0e99a31b4b" providerId="LiveId" clId="{C6C77DAA-0080-4EA4-83F0-9562530F29EA}" dt="2021-04-19T08:50:39.523" v="865"/>
          <ac:spMkLst>
            <pc:docMk/>
            <pc:sldMk cId="0" sldId="262"/>
            <ac:spMk id="467" creationId="{00000000-0000-0000-0000-000000000000}"/>
          </ac:spMkLst>
        </pc:spChg>
        <pc:spChg chg="mod">
          <ac:chgData name="koo Misong" userId="c51bdc0e99a31b4b" providerId="LiveId" clId="{C6C77DAA-0080-4EA4-83F0-9562530F29EA}" dt="2021-04-19T08:50:02.607" v="773" actId="20577"/>
          <ac:spMkLst>
            <pc:docMk/>
            <pc:sldMk cId="0" sldId="262"/>
            <ac:spMk id="468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9:52.865" v="753" actId="1076"/>
          <ac:spMkLst>
            <pc:docMk/>
            <pc:sldMk cId="0" sldId="262"/>
            <ac:spMk id="471" creationId="{00000000-0000-0000-0000-000000000000}"/>
          </ac:spMkLst>
        </pc:spChg>
        <pc:spChg chg="mod">
          <ac:chgData name="koo Misong" userId="c51bdc0e99a31b4b" providerId="LiveId" clId="{C6C77DAA-0080-4EA4-83F0-9562530F29EA}" dt="2021-04-19T08:55:36.373" v="913" actId="20577"/>
          <ac:spMkLst>
            <pc:docMk/>
            <pc:sldMk cId="0" sldId="262"/>
            <ac:spMk id="472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7:56.516" v="710" actId="1076"/>
          <ac:spMkLst>
            <pc:docMk/>
            <pc:sldMk cId="0" sldId="262"/>
            <ac:spMk id="473" creationId="{00000000-0000-0000-0000-000000000000}"/>
          </ac:spMkLst>
        </pc:spChg>
        <pc:spChg chg="mod">
          <ac:chgData name="koo Misong" userId="c51bdc0e99a31b4b" providerId="LiveId" clId="{C6C77DAA-0080-4EA4-83F0-9562530F29EA}" dt="2021-04-19T08:50:07.513" v="779" actId="20577"/>
          <ac:spMkLst>
            <pc:docMk/>
            <pc:sldMk cId="0" sldId="262"/>
            <ac:spMk id="474" creationId="{00000000-0000-0000-0000-000000000000}"/>
          </ac:spMkLst>
        </pc:spChg>
        <pc:grpChg chg="add del mod">
          <ac:chgData name="koo Misong" userId="c51bdc0e99a31b4b" providerId="LiveId" clId="{C6C77DAA-0080-4EA4-83F0-9562530F29EA}" dt="2021-04-19T08:48:09.318" v="712" actId="165"/>
          <ac:grpSpMkLst>
            <pc:docMk/>
            <pc:sldMk cId="0" sldId="262"/>
            <ac:grpSpMk id="22" creationId="{F87DCE99-9363-45F7-8157-EAEFF223F344}"/>
          </ac:grpSpMkLst>
        </pc:grpChg>
        <pc:grpChg chg="add mod">
          <ac:chgData name="koo Misong" userId="c51bdc0e99a31b4b" providerId="LiveId" clId="{C6C77DAA-0080-4EA4-83F0-9562530F29EA}" dt="2021-04-19T08:49:05.375" v="734" actId="571"/>
          <ac:grpSpMkLst>
            <pc:docMk/>
            <pc:sldMk cId="0" sldId="262"/>
            <ac:grpSpMk id="25" creationId="{8B3938AE-5C20-4172-B798-FF0DB6AECDB7}"/>
          </ac:grpSpMkLst>
        </pc:grpChg>
        <pc:grpChg chg="add mod">
          <ac:chgData name="koo Misong" userId="c51bdc0e99a31b4b" providerId="LiveId" clId="{C6C77DAA-0080-4EA4-83F0-9562530F29EA}" dt="2021-04-19T08:49:05.104" v="733" actId="571"/>
          <ac:grpSpMkLst>
            <pc:docMk/>
            <pc:sldMk cId="0" sldId="262"/>
            <ac:grpSpMk id="28" creationId="{CE330DD6-AA2E-4E56-956A-F2E95F6BA57B}"/>
          </ac:grpSpMkLst>
        </pc:grpChg>
        <pc:grpChg chg="add mod ord">
          <ac:chgData name="koo Misong" userId="c51bdc0e99a31b4b" providerId="LiveId" clId="{C6C77DAA-0080-4EA4-83F0-9562530F29EA}" dt="2021-04-19T08:49:26.552" v="741" actId="167"/>
          <ac:grpSpMkLst>
            <pc:docMk/>
            <pc:sldMk cId="0" sldId="262"/>
            <ac:grpSpMk id="31" creationId="{C68BBDEA-8299-4669-9981-1C782BD3BC64}"/>
          </ac:grpSpMkLst>
        </pc:grpChg>
        <pc:grpChg chg="add mod ord">
          <ac:chgData name="koo Misong" userId="c51bdc0e99a31b4b" providerId="LiveId" clId="{C6C77DAA-0080-4EA4-83F0-9562530F29EA}" dt="2021-04-19T08:49:28.769" v="742" actId="167"/>
          <ac:grpSpMkLst>
            <pc:docMk/>
            <pc:sldMk cId="0" sldId="262"/>
            <ac:grpSpMk id="34" creationId="{D379C29D-C4E2-4362-8A8F-9731A73A3FDF}"/>
          </ac:grpSpMkLst>
        </pc:grpChg>
        <pc:grpChg chg="mod">
          <ac:chgData name="koo Misong" userId="c51bdc0e99a31b4b" providerId="LiveId" clId="{C6C77DAA-0080-4EA4-83F0-9562530F29EA}" dt="2021-04-19T08:49:09.537" v="735" actId="14100"/>
          <ac:grpSpMkLst>
            <pc:docMk/>
            <pc:sldMk cId="0" sldId="262"/>
            <ac:grpSpMk id="455" creationId="{00000000-0000-0000-0000-000000000000}"/>
          </ac:grpSpMkLst>
        </pc:grpChg>
        <pc:grpChg chg="del mod">
          <ac:chgData name="koo Misong" userId="c51bdc0e99a31b4b" providerId="LiveId" clId="{C6C77DAA-0080-4EA4-83F0-9562530F29EA}" dt="2021-04-19T08:48:53.099" v="729" actId="478"/>
          <ac:grpSpMkLst>
            <pc:docMk/>
            <pc:sldMk cId="0" sldId="262"/>
            <ac:grpSpMk id="458" creationId="{00000000-0000-0000-0000-000000000000}"/>
          </ac:grpSpMkLst>
        </pc:grpChg>
        <pc:grpChg chg="del mod">
          <ac:chgData name="koo Misong" userId="c51bdc0e99a31b4b" providerId="LiveId" clId="{C6C77DAA-0080-4EA4-83F0-9562530F29EA}" dt="2021-04-19T08:48:54.736" v="730" actId="478"/>
          <ac:grpSpMkLst>
            <pc:docMk/>
            <pc:sldMk cId="0" sldId="262"/>
            <ac:grpSpMk id="461" creationId="{00000000-0000-0000-0000-000000000000}"/>
          </ac:grpSpMkLst>
        </pc:grpChg>
        <pc:picChg chg="add mod">
          <ac:chgData name="koo Misong" userId="c51bdc0e99a31b4b" providerId="LiveId" clId="{C6C77DAA-0080-4EA4-83F0-9562530F29EA}" dt="2021-04-19T09:09:07.332" v="1192" actId="1076"/>
          <ac:picMkLst>
            <pc:docMk/>
            <pc:sldMk cId="0" sldId="262"/>
            <ac:picMk id="3" creationId="{63B7DA04-9F50-4DB6-AC1F-C93070387CAA}"/>
          </ac:picMkLst>
        </pc:picChg>
        <pc:picChg chg="add mod">
          <ac:chgData name="koo Misong" userId="c51bdc0e99a31b4b" providerId="LiveId" clId="{C6C77DAA-0080-4EA4-83F0-9562530F29EA}" dt="2021-04-19T09:03:40.671" v="985" actId="1076"/>
          <ac:picMkLst>
            <pc:docMk/>
            <pc:sldMk cId="0" sldId="262"/>
            <ac:picMk id="5" creationId="{D5E08009-9266-4CAD-8968-D5DE9807FACB}"/>
          </ac:picMkLst>
        </pc:picChg>
        <pc:picChg chg="del mod topLvl">
          <ac:chgData name="koo Misong" userId="c51bdc0e99a31b4b" providerId="LiveId" clId="{C6C77DAA-0080-4EA4-83F0-9562530F29EA}" dt="2021-04-19T08:49:38.781" v="743" actId="21"/>
          <ac:picMkLst>
            <pc:docMk/>
            <pc:sldMk cId="0" sldId="262"/>
            <ac:picMk id="23" creationId="{6C8D8F5A-16DA-43B4-91BA-637B6A65FBFE}"/>
          </ac:picMkLst>
        </pc:picChg>
        <pc:picChg chg="add mod">
          <ac:chgData name="koo Misong" userId="c51bdc0e99a31b4b" providerId="LiveId" clId="{C6C77DAA-0080-4EA4-83F0-9562530F29EA}" dt="2021-04-19T09:03:36.595" v="983" actId="1076"/>
          <ac:picMkLst>
            <pc:docMk/>
            <pc:sldMk cId="0" sldId="262"/>
            <ac:picMk id="37" creationId="{C4946391-2728-4E9F-9DD1-ECAB7FF5AC15}"/>
          </ac:picMkLst>
        </pc:picChg>
        <pc:cxnChg chg="mod">
          <ac:chgData name="koo Misong" userId="c51bdc0e99a31b4b" providerId="LiveId" clId="{C6C77DAA-0080-4EA4-83F0-9562530F29EA}" dt="2021-04-19T08:49:05.375" v="734" actId="571"/>
          <ac:cxnSpMkLst>
            <pc:docMk/>
            <pc:sldMk cId="0" sldId="262"/>
            <ac:cxnSpMk id="26" creationId="{2D7A72C5-1994-4AFA-8940-B90F66C329C5}"/>
          </ac:cxnSpMkLst>
        </pc:cxnChg>
        <pc:cxnChg chg="mod">
          <ac:chgData name="koo Misong" userId="c51bdc0e99a31b4b" providerId="LiveId" clId="{C6C77DAA-0080-4EA4-83F0-9562530F29EA}" dt="2021-04-19T08:49:05.104" v="733" actId="571"/>
          <ac:cxnSpMkLst>
            <pc:docMk/>
            <pc:sldMk cId="0" sldId="262"/>
            <ac:cxnSpMk id="29" creationId="{2BE11C0A-FFC9-44EC-99EF-6F55987755AE}"/>
          </ac:cxnSpMkLst>
        </pc:cxnChg>
        <pc:cxnChg chg="mod">
          <ac:chgData name="koo Misong" userId="c51bdc0e99a31b4b" providerId="LiveId" clId="{C6C77DAA-0080-4EA4-83F0-9562530F29EA}" dt="2021-04-19T08:49:12.156" v="736" actId="571"/>
          <ac:cxnSpMkLst>
            <pc:docMk/>
            <pc:sldMk cId="0" sldId="262"/>
            <ac:cxnSpMk id="32" creationId="{7553CDB9-B369-4AF0-BB2E-E3CF916506D7}"/>
          </ac:cxnSpMkLst>
        </pc:cxnChg>
        <pc:cxnChg chg="mod">
          <ac:chgData name="koo Misong" userId="c51bdc0e99a31b4b" providerId="LiveId" clId="{C6C77DAA-0080-4EA4-83F0-9562530F29EA}" dt="2021-04-19T08:49:14.626" v="737" actId="571"/>
          <ac:cxnSpMkLst>
            <pc:docMk/>
            <pc:sldMk cId="0" sldId="262"/>
            <ac:cxnSpMk id="35" creationId="{69BBC2D9-0842-4D8A-BB6B-AECC52032F0A}"/>
          </ac:cxnSpMkLst>
        </pc:cxnChg>
      </pc:sldChg>
      <pc:sldChg chg="delSp mod delAnim">
        <pc:chgData name="koo Misong" userId="c51bdc0e99a31b4b" providerId="LiveId" clId="{C6C77DAA-0080-4EA4-83F0-9562530F29EA}" dt="2021-04-19T09:15:02.796" v="1532" actId="478"/>
        <pc:sldMkLst>
          <pc:docMk/>
          <pc:sldMk cId="0" sldId="264"/>
        </pc:sldMkLst>
        <pc:picChg chg="del">
          <ac:chgData name="koo Misong" userId="c51bdc0e99a31b4b" providerId="LiveId" clId="{C6C77DAA-0080-4EA4-83F0-9562530F29EA}" dt="2021-04-19T09:15:00.840" v="1530" actId="478"/>
          <ac:picMkLst>
            <pc:docMk/>
            <pc:sldMk cId="0" sldId="264"/>
            <ac:picMk id="488" creationId="{00000000-0000-0000-0000-000000000000}"/>
          </ac:picMkLst>
        </pc:picChg>
        <pc:picChg chg="del">
          <ac:chgData name="koo Misong" userId="c51bdc0e99a31b4b" providerId="LiveId" clId="{C6C77DAA-0080-4EA4-83F0-9562530F29EA}" dt="2021-04-19T09:15:02.796" v="1532" actId="478"/>
          <ac:picMkLst>
            <pc:docMk/>
            <pc:sldMk cId="0" sldId="264"/>
            <ac:picMk id="489" creationId="{00000000-0000-0000-0000-000000000000}"/>
          </ac:picMkLst>
        </pc:picChg>
        <pc:picChg chg="del">
          <ac:chgData name="koo Misong" userId="c51bdc0e99a31b4b" providerId="LiveId" clId="{C6C77DAA-0080-4EA4-83F0-9562530F29EA}" dt="2021-04-19T09:15:01.836" v="1531" actId="478"/>
          <ac:picMkLst>
            <pc:docMk/>
            <pc:sldMk cId="0" sldId="264"/>
            <ac:picMk id="490" creationId="{00000000-0000-0000-0000-000000000000}"/>
          </ac:picMkLst>
        </pc:picChg>
        <pc:picChg chg="del">
          <ac:chgData name="koo Misong" userId="c51bdc0e99a31b4b" providerId="LiveId" clId="{C6C77DAA-0080-4EA4-83F0-9562530F29EA}" dt="2021-04-19T09:14:59.026" v="1529" actId="478"/>
          <ac:picMkLst>
            <pc:docMk/>
            <pc:sldMk cId="0" sldId="264"/>
            <ac:picMk id="491" creationId="{00000000-0000-0000-0000-000000000000}"/>
          </ac:picMkLst>
        </pc:picChg>
      </pc:sldChg>
      <pc:sldChg chg="del">
        <pc:chgData name="koo Misong" userId="c51bdc0e99a31b4b" providerId="LiveId" clId="{C6C77DAA-0080-4EA4-83F0-9562530F29EA}" dt="2021-04-19T09:00:21.258" v="976" actId="47"/>
        <pc:sldMkLst>
          <pc:docMk/>
          <pc:sldMk cId="0" sldId="265"/>
        </pc:sldMkLst>
      </pc:sldChg>
      <pc:sldChg chg="del">
        <pc:chgData name="koo Misong" userId="c51bdc0e99a31b4b" providerId="LiveId" clId="{C6C77DAA-0080-4EA4-83F0-9562530F29EA}" dt="2021-04-19T09:00:25.851" v="978" actId="47"/>
        <pc:sldMkLst>
          <pc:docMk/>
          <pc:sldMk cId="0" sldId="267"/>
        </pc:sldMkLst>
      </pc:sldChg>
      <pc:sldChg chg="del">
        <pc:chgData name="koo Misong" userId="c51bdc0e99a31b4b" providerId="LiveId" clId="{C6C77DAA-0080-4EA4-83F0-9562530F29EA}" dt="2021-04-19T09:00:24.723" v="977" actId="47"/>
        <pc:sldMkLst>
          <pc:docMk/>
          <pc:sldMk cId="0" sldId="268"/>
        </pc:sldMkLst>
      </pc:sldChg>
      <pc:sldChg chg="modSp mod">
        <pc:chgData name="koo Misong" userId="c51bdc0e99a31b4b" providerId="LiveId" clId="{C6C77DAA-0080-4EA4-83F0-9562530F29EA}" dt="2021-04-19T08:26:36.738" v="42" actId="2711"/>
        <pc:sldMkLst>
          <pc:docMk/>
          <pc:sldMk cId="3810993107" sldId="270"/>
        </pc:sldMkLst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6" creationId="{1F230F9E-3CC6-433B-8F2D-FF8EA036B3D6}"/>
          </ac:spMkLst>
        </pc:spChg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9" creationId="{CEC68984-B09B-46CC-B099-E421065D2CC9}"/>
          </ac:spMkLst>
        </pc:spChg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22" creationId="{0536DE32-34AB-4EA7-8B51-8D0146F9E26F}"/>
          </ac:spMkLst>
        </pc:spChg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509" creationId="{00000000-0000-0000-0000-000000000000}"/>
          </ac:spMkLst>
        </pc:spChg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510" creationId="{00000000-0000-0000-0000-000000000000}"/>
          </ac:spMkLst>
        </pc:spChg>
      </pc:sldChg>
      <pc:sldChg chg="addSp delSp modSp mod">
        <pc:chgData name="koo Misong" userId="c51bdc0e99a31b4b" providerId="LiveId" clId="{C6C77DAA-0080-4EA4-83F0-9562530F29EA}" dt="2021-04-19T09:02:19.915" v="979" actId="1076"/>
        <pc:sldMkLst>
          <pc:docMk/>
          <pc:sldMk cId="1289229815" sldId="271"/>
        </pc:sldMkLst>
        <pc:spChg chg="mod">
          <ac:chgData name="koo Misong" userId="c51bdc0e99a31b4b" providerId="LiveId" clId="{C6C77DAA-0080-4EA4-83F0-9562530F29EA}" dt="2021-04-19T08:26:26.665" v="41" actId="2711"/>
          <ac:spMkLst>
            <pc:docMk/>
            <pc:sldMk cId="1289229815" sldId="271"/>
            <ac:spMk id="5" creationId="{EE512481-D437-4A02-96E8-1A388B857008}"/>
          </ac:spMkLst>
        </pc:spChg>
        <pc:spChg chg="mod">
          <ac:chgData name="koo Misong" userId="c51bdc0e99a31b4b" providerId="LiveId" clId="{C6C77DAA-0080-4EA4-83F0-9562530F29EA}" dt="2021-04-19T08:26:26.665" v="41" actId="2711"/>
          <ac:spMkLst>
            <pc:docMk/>
            <pc:sldMk cId="1289229815" sldId="271"/>
            <ac:spMk id="6" creationId="{1F230F9E-3CC6-433B-8F2D-FF8EA036B3D6}"/>
          </ac:spMkLst>
        </pc:spChg>
        <pc:spChg chg="add mod">
          <ac:chgData name="koo Misong" userId="c51bdc0e99a31b4b" providerId="LiveId" clId="{C6C77DAA-0080-4EA4-83F0-9562530F29EA}" dt="2021-04-19T08:27:38.921" v="58" actId="1076"/>
          <ac:spMkLst>
            <pc:docMk/>
            <pc:sldMk cId="1289229815" sldId="271"/>
            <ac:spMk id="7" creationId="{3D31BD46-98C6-43EE-8F39-B28D2226EC83}"/>
          </ac:spMkLst>
        </pc:spChg>
        <pc:spChg chg="add mod">
          <ac:chgData name="koo Misong" userId="c51bdc0e99a31b4b" providerId="LiveId" clId="{C6C77DAA-0080-4EA4-83F0-9562530F29EA}" dt="2021-04-19T08:29:29.013" v="122" actId="164"/>
          <ac:spMkLst>
            <pc:docMk/>
            <pc:sldMk cId="1289229815" sldId="271"/>
            <ac:spMk id="12" creationId="{FD0DB30A-091B-4F08-B84C-A608C3E37141}"/>
          </ac:spMkLst>
        </pc:spChg>
        <pc:spChg chg="add mod">
          <ac:chgData name="koo Misong" userId="c51bdc0e99a31b4b" providerId="LiveId" clId="{C6C77DAA-0080-4EA4-83F0-9562530F29EA}" dt="2021-04-19T08:27:02.405" v="47" actId="164"/>
          <ac:spMkLst>
            <pc:docMk/>
            <pc:sldMk cId="1289229815" sldId="271"/>
            <ac:spMk id="16" creationId="{546F1AED-2FB9-4B49-B545-22E6D9644AEB}"/>
          </ac:spMkLst>
        </pc:spChg>
        <pc:spChg chg="mod">
          <ac:chgData name="koo Misong" userId="c51bdc0e99a31b4b" providerId="LiveId" clId="{C6C77DAA-0080-4EA4-83F0-9562530F29EA}" dt="2021-04-19T08:26:26.665" v="41" actId="2711"/>
          <ac:spMkLst>
            <pc:docMk/>
            <pc:sldMk cId="1289229815" sldId="271"/>
            <ac:spMk id="509" creationId="{00000000-0000-0000-0000-000000000000}"/>
          </ac:spMkLst>
        </pc:spChg>
        <pc:spChg chg="mod">
          <ac:chgData name="koo Misong" userId="c51bdc0e99a31b4b" providerId="LiveId" clId="{C6C77DAA-0080-4EA4-83F0-9562530F29EA}" dt="2021-04-19T08:26:26.665" v="41" actId="2711"/>
          <ac:spMkLst>
            <pc:docMk/>
            <pc:sldMk cId="1289229815" sldId="271"/>
            <ac:spMk id="510" creationId="{00000000-0000-0000-0000-000000000000}"/>
          </ac:spMkLst>
        </pc:spChg>
        <pc:grpChg chg="add del mod">
          <ac:chgData name="koo Misong" userId="c51bdc0e99a31b4b" providerId="LiveId" clId="{C6C77DAA-0080-4EA4-83F0-9562530F29EA}" dt="2021-04-19T08:28:16.386" v="60" actId="478"/>
          <ac:grpSpMkLst>
            <pc:docMk/>
            <pc:sldMk cId="1289229815" sldId="271"/>
            <ac:grpSpMk id="10" creationId="{A6853BA3-3BA3-4D63-B339-663B02C81930}"/>
          </ac:grpSpMkLst>
        </pc:grpChg>
        <pc:grpChg chg="add mod">
          <ac:chgData name="koo Misong" userId="c51bdc0e99a31b4b" providerId="LiveId" clId="{C6C77DAA-0080-4EA4-83F0-9562530F29EA}" dt="2021-04-19T08:29:35.404" v="123" actId="1076"/>
          <ac:grpSpMkLst>
            <pc:docMk/>
            <pc:sldMk cId="1289229815" sldId="271"/>
            <ac:grpSpMk id="15" creationId="{786F2671-AFE3-4ADD-A5A3-3CE57460EB0F}"/>
          </ac:grpSpMkLst>
        </pc:grpChg>
        <pc:picChg chg="mod">
          <ac:chgData name="koo Misong" userId="c51bdc0e99a31b4b" providerId="LiveId" clId="{C6C77DAA-0080-4EA4-83F0-9562530F29EA}" dt="2021-04-19T09:02:19.915" v="979" actId="1076"/>
          <ac:picMkLst>
            <pc:docMk/>
            <pc:sldMk cId="1289229815" sldId="271"/>
            <ac:picMk id="4" creationId="{2F0CC269-0997-42F5-97CB-02750B9EF023}"/>
          </ac:picMkLst>
        </pc:picChg>
        <pc:picChg chg="mod ord">
          <ac:chgData name="koo Misong" userId="c51bdc0e99a31b4b" providerId="LiveId" clId="{C6C77DAA-0080-4EA4-83F0-9562530F29EA}" dt="2021-04-19T08:29:29.013" v="122" actId="164"/>
          <ac:picMkLst>
            <pc:docMk/>
            <pc:sldMk cId="1289229815" sldId="271"/>
            <ac:picMk id="14" creationId="{66EEBB24-59BA-4890-86F1-930B83530407}"/>
          </ac:picMkLst>
        </pc:picChg>
      </pc:sldChg>
      <pc:sldChg chg="addSp delSp modSp add mod">
        <pc:chgData name="koo Misong" userId="c51bdc0e99a31b4b" providerId="LiveId" clId="{C6C77DAA-0080-4EA4-83F0-9562530F29EA}" dt="2021-04-19T08:46:04.951" v="649" actId="1036"/>
        <pc:sldMkLst>
          <pc:docMk/>
          <pc:sldMk cId="3185400459" sldId="272"/>
        </pc:sldMkLst>
        <pc:spChg chg="del">
          <ac:chgData name="koo Misong" userId="c51bdc0e99a31b4b" providerId="LiveId" clId="{C6C77DAA-0080-4EA4-83F0-9562530F29EA}" dt="2021-04-19T08:29:55.166" v="148" actId="478"/>
          <ac:spMkLst>
            <pc:docMk/>
            <pc:sldMk cId="3185400459" sldId="272"/>
            <ac:spMk id="5" creationId="{EE512481-D437-4A02-96E8-1A388B857008}"/>
          </ac:spMkLst>
        </pc:spChg>
        <pc:spChg chg="mod">
          <ac:chgData name="koo Misong" userId="c51bdc0e99a31b4b" providerId="LiveId" clId="{C6C77DAA-0080-4EA4-83F0-9562530F29EA}" dt="2021-04-19T08:45:45.220" v="608" actId="5793"/>
          <ac:spMkLst>
            <pc:docMk/>
            <pc:sldMk cId="3185400459" sldId="272"/>
            <ac:spMk id="6" creationId="{1F230F9E-3CC6-433B-8F2D-FF8EA036B3D6}"/>
          </ac:spMkLst>
        </pc:spChg>
        <pc:spChg chg="add mod">
          <ac:chgData name="koo Misong" userId="c51bdc0e99a31b4b" providerId="LiveId" clId="{C6C77DAA-0080-4EA4-83F0-9562530F29EA}" dt="2021-04-19T08:34:28.973" v="414" actId="207"/>
          <ac:spMkLst>
            <pc:docMk/>
            <pc:sldMk cId="3185400459" sldId="272"/>
            <ac:spMk id="19" creationId="{1BF2FE27-DC04-4C0C-BF38-621C880F215A}"/>
          </ac:spMkLst>
        </pc:spChg>
        <pc:spChg chg="add mod">
          <ac:chgData name="koo Misong" userId="c51bdc0e99a31b4b" providerId="LiveId" clId="{C6C77DAA-0080-4EA4-83F0-9562530F29EA}" dt="2021-04-19T08:45:31.493" v="607" actId="403"/>
          <ac:spMkLst>
            <pc:docMk/>
            <pc:sldMk cId="3185400459" sldId="272"/>
            <ac:spMk id="23" creationId="{C90B7FC2-18A5-4A9D-8B96-AF2070B2C86D}"/>
          </ac:spMkLst>
        </pc:spChg>
        <pc:spChg chg="add del mod">
          <ac:chgData name="koo Misong" userId="c51bdc0e99a31b4b" providerId="LiveId" clId="{C6C77DAA-0080-4EA4-83F0-9562530F29EA}" dt="2021-04-19T08:44:53.288" v="570" actId="478"/>
          <ac:spMkLst>
            <pc:docMk/>
            <pc:sldMk cId="3185400459" sldId="272"/>
            <ac:spMk id="25" creationId="{8BA6FA2D-7804-43E4-8ACC-F9C7685326E4}"/>
          </ac:spMkLst>
        </pc:spChg>
        <pc:spChg chg="mod">
          <ac:chgData name="koo Misong" userId="c51bdc0e99a31b4b" providerId="LiveId" clId="{C6C77DAA-0080-4EA4-83F0-9562530F29EA}" dt="2021-04-19T08:46:04.951" v="649" actId="1036"/>
          <ac:spMkLst>
            <pc:docMk/>
            <pc:sldMk cId="3185400459" sldId="272"/>
            <ac:spMk id="509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6:02.344" v="645" actId="1036"/>
          <ac:spMkLst>
            <pc:docMk/>
            <pc:sldMk cId="3185400459" sldId="272"/>
            <ac:spMk id="510" creationId="{00000000-0000-0000-0000-000000000000}"/>
          </ac:spMkLst>
        </pc:spChg>
        <pc:grpChg chg="del">
          <ac:chgData name="koo Misong" userId="c51bdc0e99a31b4b" providerId="LiveId" clId="{C6C77DAA-0080-4EA4-83F0-9562530F29EA}" dt="2021-04-19T08:29:44.988" v="125" actId="478"/>
          <ac:grpSpMkLst>
            <pc:docMk/>
            <pc:sldMk cId="3185400459" sldId="272"/>
            <ac:grpSpMk id="15" creationId="{786F2671-AFE3-4ADD-A5A3-3CE57460EB0F}"/>
          </ac:grpSpMkLst>
        </pc:grpChg>
        <pc:grpChg chg="add mod">
          <ac:chgData name="koo Misong" userId="c51bdc0e99a31b4b" providerId="LiveId" clId="{C6C77DAA-0080-4EA4-83F0-9562530F29EA}" dt="2021-04-19T08:33:35.521" v="211" actId="14100"/>
          <ac:grpSpMkLst>
            <pc:docMk/>
            <pc:sldMk cId="3185400459" sldId="272"/>
            <ac:grpSpMk id="16" creationId="{7B86BBBC-638C-4BD2-A10D-414573A8CEC6}"/>
          </ac:grpSpMkLst>
        </pc:grpChg>
        <pc:picChg chg="add mod">
          <ac:chgData name="koo Misong" userId="c51bdc0e99a31b4b" providerId="LiveId" clId="{C6C77DAA-0080-4EA4-83F0-9562530F29EA}" dt="2021-04-19T08:33:30.124" v="210" actId="164"/>
          <ac:picMkLst>
            <pc:docMk/>
            <pc:sldMk cId="3185400459" sldId="272"/>
            <ac:picMk id="3" creationId="{C467DB1F-1D4C-46BB-BC04-65C3FB471CB9}"/>
          </ac:picMkLst>
        </pc:picChg>
        <pc:picChg chg="del">
          <ac:chgData name="koo Misong" userId="c51bdc0e99a31b4b" providerId="LiveId" clId="{C6C77DAA-0080-4EA4-83F0-9562530F29EA}" dt="2021-04-19T08:29:53.712" v="147" actId="478"/>
          <ac:picMkLst>
            <pc:docMk/>
            <pc:sldMk cId="3185400459" sldId="272"/>
            <ac:picMk id="4" creationId="{2F0CC269-0997-42F5-97CB-02750B9EF023}"/>
          </ac:picMkLst>
        </pc:picChg>
        <pc:picChg chg="add mod">
          <ac:chgData name="koo Misong" userId="c51bdc0e99a31b4b" providerId="LiveId" clId="{C6C77DAA-0080-4EA4-83F0-9562530F29EA}" dt="2021-04-19T08:33:30.124" v="210" actId="164"/>
          <ac:picMkLst>
            <pc:docMk/>
            <pc:sldMk cId="3185400459" sldId="272"/>
            <ac:picMk id="8" creationId="{B992858E-81D8-4710-AE03-D67A2D352916}"/>
          </ac:picMkLst>
        </pc:picChg>
        <pc:picChg chg="add mod">
          <ac:chgData name="koo Misong" userId="c51bdc0e99a31b4b" providerId="LiveId" clId="{C6C77DAA-0080-4EA4-83F0-9562530F29EA}" dt="2021-04-19T08:33:30.124" v="210" actId="164"/>
          <ac:picMkLst>
            <pc:docMk/>
            <pc:sldMk cId="3185400459" sldId="272"/>
            <ac:picMk id="10" creationId="{92308226-86E6-45B6-AE15-210E29DF7101}"/>
          </ac:picMkLst>
        </pc:picChg>
        <pc:picChg chg="add mod">
          <ac:chgData name="koo Misong" userId="c51bdc0e99a31b4b" providerId="LiveId" clId="{C6C77DAA-0080-4EA4-83F0-9562530F29EA}" dt="2021-04-19T08:33:30.124" v="210" actId="164"/>
          <ac:picMkLst>
            <pc:docMk/>
            <pc:sldMk cId="3185400459" sldId="272"/>
            <ac:picMk id="13" creationId="{0E94743B-964F-4D48-95C4-D53404D3D8FB}"/>
          </ac:picMkLst>
        </pc:picChg>
        <pc:picChg chg="add mod">
          <ac:chgData name="koo Misong" userId="c51bdc0e99a31b4b" providerId="LiveId" clId="{C6C77DAA-0080-4EA4-83F0-9562530F29EA}" dt="2021-04-19T08:34:20.233" v="412" actId="14100"/>
          <ac:picMkLst>
            <pc:docMk/>
            <pc:sldMk cId="3185400459" sldId="272"/>
            <ac:picMk id="18" creationId="{2B327E34-FF33-4DBB-9D6F-639F56703705}"/>
          </ac:picMkLst>
        </pc:picChg>
        <pc:cxnChg chg="add mod">
          <ac:chgData name="koo Misong" userId="c51bdc0e99a31b4b" providerId="LiveId" clId="{C6C77DAA-0080-4EA4-83F0-9562530F29EA}" dt="2021-04-19T08:40:00.880" v="417" actId="1582"/>
          <ac:cxnSpMkLst>
            <pc:docMk/>
            <pc:sldMk cId="3185400459" sldId="272"/>
            <ac:cxnSpMk id="21" creationId="{4BD4340B-6278-4B94-8399-F9E81E915E16}"/>
          </ac:cxnSpMkLst>
        </pc:cxnChg>
      </pc:sldChg>
      <pc:sldChg chg="addSp delSp modSp add mod">
        <pc:chgData name="koo Misong" userId="c51bdc0e99a31b4b" providerId="LiveId" clId="{C6C77DAA-0080-4EA4-83F0-9562530F29EA}" dt="2021-04-19T09:14:36.750" v="1528" actId="20577"/>
        <pc:sldMkLst>
          <pc:docMk/>
          <pc:sldMk cId="3011710559" sldId="273"/>
        </pc:sldMkLst>
        <pc:spChg chg="add mod">
          <ac:chgData name="koo Misong" userId="c51bdc0e99a31b4b" providerId="LiveId" clId="{C6C77DAA-0080-4EA4-83F0-9562530F29EA}" dt="2021-04-19T09:14:36.750" v="1528" actId="20577"/>
          <ac:spMkLst>
            <pc:docMk/>
            <pc:sldMk cId="3011710559" sldId="273"/>
            <ac:spMk id="5" creationId="{BF6A7D23-B7F9-4B00-A8FF-860E4872F9F9}"/>
          </ac:spMkLst>
        </pc:spChg>
        <pc:spChg chg="del">
          <ac:chgData name="koo Misong" userId="c51bdc0e99a31b4b" providerId="LiveId" clId="{C6C77DAA-0080-4EA4-83F0-9562530F29EA}" dt="2021-04-19T08:57:08.381" v="968" actId="478"/>
          <ac:spMkLst>
            <pc:docMk/>
            <pc:sldMk cId="3011710559" sldId="273"/>
            <ac:spMk id="6" creationId="{1F230F9E-3CC6-433B-8F2D-FF8EA036B3D6}"/>
          </ac:spMkLst>
        </pc:spChg>
        <pc:spChg chg="del">
          <ac:chgData name="koo Misong" userId="c51bdc0e99a31b4b" providerId="LiveId" clId="{C6C77DAA-0080-4EA4-83F0-9562530F29EA}" dt="2021-04-19T08:57:13.587" v="970" actId="478"/>
          <ac:spMkLst>
            <pc:docMk/>
            <pc:sldMk cId="3011710559" sldId="273"/>
            <ac:spMk id="9" creationId="{CEC68984-B09B-46CC-B099-E421065D2CC9}"/>
          </ac:spMkLst>
        </pc:spChg>
        <pc:spChg chg="del">
          <ac:chgData name="koo Misong" userId="c51bdc0e99a31b4b" providerId="LiveId" clId="{C6C77DAA-0080-4EA4-83F0-9562530F29EA}" dt="2021-04-19T08:57:11.664" v="969" actId="478"/>
          <ac:spMkLst>
            <pc:docMk/>
            <pc:sldMk cId="3011710559" sldId="273"/>
            <ac:spMk id="22" creationId="{0536DE32-34AB-4EA7-8B51-8D0146F9E26F}"/>
          </ac:spMkLst>
        </pc:spChg>
        <pc:spChg chg="mod">
          <ac:chgData name="koo Misong" userId="c51bdc0e99a31b4b" providerId="LiveId" clId="{C6C77DAA-0080-4EA4-83F0-9562530F29EA}" dt="2021-04-19T09:12:03.395" v="1269" actId="1036"/>
          <ac:spMkLst>
            <pc:docMk/>
            <pc:sldMk cId="3011710559" sldId="273"/>
            <ac:spMk id="509" creationId="{00000000-0000-0000-0000-000000000000}"/>
          </ac:spMkLst>
        </pc:spChg>
        <pc:spChg chg="mod">
          <ac:chgData name="koo Misong" userId="c51bdc0e99a31b4b" providerId="LiveId" clId="{C6C77DAA-0080-4EA4-83F0-9562530F29EA}" dt="2021-04-19T09:11:58.498" v="1265" actId="1035"/>
          <ac:spMkLst>
            <pc:docMk/>
            <pc:sldMk cId="3011710559" sldId="273"/>
            <ac:spMk id="510" creationId="{00000000-0000-0000-0000-000000000000}"/>
          </ac:spMkLst>
        </pc:spChg>
        <pc:picChg chg="del">
          <ac:chgData name="koo Misong" userId="c51bdc0e99a31b4b" providerId="LiveId" clId="{C6C77DAA-0080-4EA4-83F0-9562530F29EA}" dt="2021-04-19T08:57:06.133" v="967" actId="478"/>
          <ac:picMkLst>
            <pc:docMk/>
            <pc:sldMk cId="3011710559" sldId="273"/>
            <ac:picMk id="3" creationId="{26A527E6-C92C-40A4-B53C-F3D253E1B049}"/>
          </ac:picMkLst>
        </pc:picChg>
        <pc:picChg chg="add mod">
          <ac:chgData name="koo Misong" userId="c51bdc0e99a31b4b" providerId="LiveId" clId="{C6C77DAA-0080-4EA4-83F0-9562530F29EA}" dt="2021-04-19T08:57:43.161" v="975" actId="1076"/>
          <ac:picMkLst>
            <pc:docMk/>
            <pc:sldMk cId="3011710559" sldId="273"/>
            <ac:picMk id="4" creationId="{C5B5005D-7051-4840-B0FF-0FFDE28230D4}"/>
          </ac:picMkLst>
        </pc:picChg>
        <pc:picChg chg="del">
          <ac:chgData name="koo Misong" userId="c51bdc0e99a31b4b" providerId="LiveId" clId="{C6C77DAA-0080-4EA4-83F0-9562530F29EA}" dt="2021-04-19T08:57:11.664" v="969" actId="478"/>
          <ac:picMkLst>
            <pc:docMk/>
            <pc:sldMk cId="3011710559" sldId="273"/>
            <ac:picMk id="8" creationId="{DF396A6E-C5E2-44BF-8FF2-462D3619D2EE}"/>
          </ac:picMkLst>
        </pc:picChg>
        <pc:picChg chg="del">
          <ac:chgData name="koo Misong" userId="c51bdc0e99a31b4b" providerId="LiveId" clId="{C6C77DAA-0080-4EA4-83F0-9562530F29EA}" dt="2021-04-19T08:57:11.664" v="969" actId="478"/>
          <ac:picMkLst>
            <pc:docMk/>
            <pc:sldMk cId="3011710559" sldId="273"/>
            <ac:picMk id="11" creationId="{8C7D31A7-E851-4270-B3A8-A7FF8B459EA9}"/>
          </ac:picMkLst>
        </pc:picChg>
        <pc:cxnChg chg="del mod">
          <ac:chgData name="koo Misong" userId="c51bdc0e99a31b4b" providerId="LiveId" clId="{C6C77DAA-0080-4EA4-83F0-9562530F29EA}" dt="2021-04-19T08:57:13.587" v="970" actId="478"/>
          <ac:cxnSpMkLst>
            <pc:docMk/>
            <pc:sldMk cId="3011710559" sldId="273"/>
            <ac:cxnSpMk id="13" creationId="{BCB332AE-62F3-40C4-8D14-79A23B5CAEAB}"/>
          </ac:cxnSpMkLst>
        </pc:cxnChg>
      </pc:sldChg>
    </pc:docChg>
  </pc:docChgLst>
  <pc:docChgLst>
    <pc:chgData name="koo Misong" userId="c51bdc0e99a31b4b" providerId="LiveId" clId="{4D7BB5C7-B855-45EC-86ED-E79A492B916B}"/>
    <pc:docChg chg="undo custSel addSld delSld modSld">
      <pc:chgData name="koo Misong" userId="c51bdc0e99a31b4b" providerId="LiveId" clId="{4D7BB5C7-B855-45EC-86ED-E79A492B916B}" dt="2021-04-27T09:02:46.942" v="422" actId="14100"/>
      <pc:docMkLst>
        <pc:docMk/>
      </pc:docMkLst>
      <pc:sldChg chg="modSp mod">
        <pc:chgData name="koo Misong" userId="c51bdc0e99a31b4b" providerId="LiveId" clId="{4D7BB5C7-B855-45EC-86ED-E79A492B916B}" dt="2021-04-27T09:02:46.942" v="422" actId="14100"/>
        <pc:sldMkLst>
          <pc:docMk/>
          <pc:sldMk cId="0" sldId="256"/>
        </pc:sldMkLst>
        <pc:spChg chg="mod">
          <ac:chgData name="koo Misong" userId="c51bdc0e99a31b4b" providerId="LiveId" clId="{4D7BB5C7-B855-45EC-86ED-E79A492B916B}" dt="2021-04-27T09:02:46.942" v="422" actId="14100"/>
          <ac:spMkLst>
            <pc:docMk/>
            <pc:sldMk cId="0" sldId="256"/>
            <ac:spMk id="402" creationId="{00000000-0000-0000-0000-000000000000}"/>
          </ac:spMkLst>
        </pc:spChg>
      </pc:sldChg>
      <pc:sldChg chg="addSp delSp modSp mod">
        <pc:chgData name="koo Misong" userId="c51bdc0e99a31b4b" providerId="LiveId" clId="{4D7BB5C7-B855-45EC-86ED-E79A492B916B}" dt="2021-04-23T05:28:59.597" v="381" actId="164"/>
        <pc:sldMkLst>
          <pc:docMk/>
          <pc:sldMk cId="0" sldId="264"/>
        </pc:sldMkLst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2" creationId="{41B849E0-2C27-40D7-86FC-74504854BB0B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3" creationId="{3F402AFC-9290-4306-9770-954CE534864B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4" creationId="{5FA0FDFF-97C1-4BE5-B855-DC0DD8963FDD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5" creationId="{C1388AB0-08F6-4A6F-8DDA-117B8CB78F82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6" creationId="{F871C826-7ACB-4AD9-8E28-628EE5D65626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7" creationId="{755F791B-A494-44A7-9230-65DC0EC91378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8" creationId="{C9CF7F92-8490-45F4-BC15-8EC1EECB8C5E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9" creationId="{58391799-C2E0-4D03-8CA5-A65A91FC1FFD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13" creationId="{D4D90BCC-24B0-494A-8432-E43739264591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15" creationId="{1E1C2556-6359-4536-A377-8CDE31C75B56}"/>
          </ac:spMkLst>
        </pc:spChg>
        <pc:grpChg chg="add mod">
          <ac:chgData name="koo Misong" userId="c51bdc0e99a31b4b" providerId="LiveId" clId="{4D7BB5C7-B855-45EC-86ED-E79A492B916B}" dt="2021-04-23T05:28:59.597" v="381" actId="164"/>
          <ac:grpSpMkLst>
            <pc:docMk/>
            <pc:sldMk cId="0" sldId="264"/>
            <ac:grpSpMk id="10" creationId="{3092D2EB-99AB-4BE3-9B0F-85AC1657FB77}"/>
          </ac:grpSpMkLst>
        </pc:grpChg>
        <pc:picChg chg="add del mod">
          <ac:chgData name="koo Misong" userId="c51bdc0e99a31b4b" providerId="LiveId" clId="{4D7BB5C7-B855-45EC-86ED-E79A492B916B}" dt="2021-04-23T05:26:10.463" v="247"/>
          <ac:picMkLst>
            <pc:docMk/>
            <pc:sldMk cId="0" sldId="264"/>
            <ac:picMk id="11" creationId="{34283D70-C3EF-449C-BE1F-A7BC5902AEE5}"/>
          </ac:picMkLst>
        </pc:picChg>
      </pc:sldChg>
      <pc:sldChg chg="delSp modSp mod">
        <pc:chgData name="koo Misong" userId="c51bdc0e99a31b4b" providerId="LiveId" clId="{4D7BB5C7-B855-45EC-86ED-E79A492B916B}" dt="2021-04-23T05:10:11.750" v="3" actId="478"/>
        <pc:sldMkLst>
          <pc:docMk/>
          <pc:sldMk cId="3810993107" sldId="270"/>
        </pc:sldMkLst>
        <pc:spChg chg="del">
          <ac:chgData name="koo Misong" userId="c51bdc0e99a31b4b" providerId="LiveId" clId="{4D7BB5C7-B855-45EC-86ED-E79A492B916B}" dt="2021-04-23T05:10:11.750" v="3" actId="478"/>
          <ac:spMkLst>
            <pc:docMk/>
            <pc:sldMk cId="3810993107" sldId="270"/>
            <ac:spMk id="9" creationId="{CEC68984-B09B-46CC-B099-E421065D2CC9}"/>
          </ac:spMkLst>
        </pc:spChg>
        <pc:picChg chg="del mod">
          <ac:chgData name="koo Misong" userId="c51bdc0e99a31b4b" providerId="LiveId" clId="{4D7BB5C7-B855-45EC-86ED-E79A492B916B}" dt="2021-04-23T05:10:08.722" v="1" actId="478"/>
          <ac:picMkLst>
            <pc:docMk/>
            <pc:sldMk cId="3810993107" sldId="270"/>
            <ac:picMk id="11" creationId="{8C7D31A7-E851-4270-B3A8-A7FF8B459EA9}"/>
          </ac:picMkLst>
        </pc:picChg>
        <pc:cxnChg chg="del mod">
          <ac:chgData name="koo Misong" userId="c51bdc0e99a31b4b" providerId="LiveId" clId="{4D7BB5C7-B855-45EC-86ED-E79A492B916B}" dt="2021-04-23T05:10:10.203" v="2" actId="478"/>
          <ac:cxnSpMkLst>
            <pc:docMk/>
            <pc:sldMk cId="3810993107" sldId="270"/>
            <ac:cxnSpMk id="13" creationId="{BCB332AE-62F3-40C4-8D14-79A23B5CAEAB}"/>
          </ac:cxnSpMkLst>
        </pc:cxnChg>
      </pc:sldChg>
      <pc:sldChg chg="new del">
        <pc:chgData name="koo Misong" userId="c51bdc0e99a31b4b" providerId="LiveId" clId="{4D7BB5C7-B855-45EC-86ED-E79A492B916B}" dt="2021-04-23T05:15:53.712" v="5" actId="680"/>
        <pc:sldMkLst>
          <pc:docMk/>
          <pc:sldMk cId="1550212270" sldId="274"/>
        </pc:sldMkLst>
      </pc:sldChg>
      <pc:sldChg chg="addSp delSp modSp new mod">
        <pc:chgData name="koo Misong" userId="c51bdc0e99a31b4b" providerId="LiveId" clId="{4D7BB5C7-B855-45EC-86ED-E79A492B916B}" dt="2021-04-23T09:00:31.594" v="421" actId="478"/>
        <pc:sldMkLst>
          <pc:docMk/>
          <pc:sldMk cId="2991863403" sldId="274"/>
        </pc:sldMkLst>
        <pc:spChg chg="del">
          <ac:chgData name="koo Misong" userId="c51bdc0e99a31b4b" providerId="LiveId" clId="{4D7BB5C7-B855-45EC-86ED-E79A492B916B}" dt="2021-04-23T07:54:54.916" v="389" actId="478"/>
          <ac:spMkLst>
            <pc:docMk/>
            <pc:sldMk cId="2991863403" sldId="274"/>
            <ac:spMk id="2" creationId="{5061EA0A-9210-4391-88BC-18F0355A66A7}"/>
          </ac:spMkLst>
        </pc:spChg>
        <pc:spChg chg="add del mod">
          <ac:chgData name="koo Misong" userId="c51bdc0e99a31b4b" providerId="LiveId" clId="{4D7BB5C7-B855-45EC-86ED-E79A492B916B}" dt="2021-04-23T07:13:03.619" v="388"/>
          <ac:spMkLst>
            <pc:docMk/>
            <pc:sldMk cId="2991863403" sldId="274"/>
            <ac:spMk id="3" creationId="{80588C1C-22A3-440F-8504-B7B93216ED9A}"/>
          </ac:spMkLst>
        </pc:spChg>
        <pc:spChg chg="add mod">
          <ac:chgData name="koo Misong" userId="c51bdc0e99a31b4b" providerId="LiveId" clId="{4D7BB5C7-B855-45EC-86ED-E79A492B916B}" dt="2021-04-23T07:56:52.809" v="405" actId="164"/>
          <ac:spMkLst>
            <pc:docMk/>
            <pc:sldMk cId="2991863403" sldId="274"/>
            <ac:spMk id="6" creationId="{45DB4A58-5E22-4A6E-8866-49120E54F20E}"/>
          </ac:spMkLst>
        </pc:spChg>
        <pc:spChg chg="add del mod topLvl">
          <ac:chgData name="koo Misong" userId="c51bdc0e99a31b4b" providerId="LiveId" clId="{4D7BB5C7-B855-45EC-86ED-E79A492B916B}" dt="2021-04-23T09:00:31.594" v="421" actId="478"/>
          <ac:spMkLst>
            <pc:docMk/>
            <pc:sldMk cId="2991863403" sldId="274"/>
            <ac:spMk id="13" creationId="{137A37C1-A64E-4702-820C-EE0587B43BAD}"/>
          </ac:spMkLst>
        </pc:spChg>
        <pc:grpChg chg="add del mod">
          <ac:chgData name="koo Misong" userId="c51bdc0e99a31b4b" providerId="LiveId" clId="{4D7BB5C7-B855-45EC-86ED-E79A492B916B}" dt="2021-04-23T08:57:39.825" v="406" actId="478"/>
          <ac:grpSpMkLst>
            <pc:docMk/>
            <pc:sldMk cId="2991863403" sldId="274"/>
            <ac:grpSpMk id="10" creationId="{A071A02C-7E01-478E-B6B7-74D6486E70F2}"/>
          </ac:grpSpMkLst>
        </pc:grpChg>
        <pc:grpChg chg="add del mod">
          <ac:chgData name="koo Misong" userId="c51bdc0e99a31b4b" providerId="LiveId" clId="{4D7BB5C7-B855-45EC-86ED-E79A492B916B}" dt="2021-04-23T09:00:31.594" v="421" actId="478"/>
          <ac:grpSpMkLst>
            <pc:docMk/>
            <pc:sldMk cId="2991863403" sldId="274"/>
            <ac:grpSpMk id="14" creationId="{FAF32F24-20A1-473A-84F9-56B875B40FEB}"/>
          </ac:grpSpMkLst>
        </pc:grpChg>
        <pc:picChg chg="add mod">
          <ac:chgData name="koo Misong" userId="c51bdc0e99a31b4b" providerId="LiveId" clId="{4D7BB5C7-B855-45EC-86ED-E79A492B916B}" dt="2021-04-23T07:56:52.809" v="405" actId="164"/>
          <ac:picMkLst>
            <pc:docMk/>
            <pc:sldMk cId="2991863403" sldId="274"/>
            <ac:picMk id="5" creationId="{423480A3-830B-4EF1-B916-8A28221098A4}"/>
          </ac:picMkLst>
        </pc:picChg>
        <pc:picChg chg="add mod topLvl">
          <ac:chgData name="koo Misong" userId="c51bdc0e99a31b4b" providerId="LiveId" clId="{4D7BB5C7-B855-45EC-86ED-E79A492B916B}" dt="2021-04-23T09:00:31.594" v="421" actId="478"/>
          <ac:picMkLst>
            <pc:docMk/>
            <pc:sldMk cId="2991863403" sldId="274"/>
            <ac:picMk id="12" creationId="{8754580B-3DD8-4FD4-BC9F-FB02D877431C}"/>
          </ac:picMkLst>
        </pc:picChg>
        <pc:picChg chg="add del mod">
          <ac:chgData name="koo Misong" userId="c51bdc0e99a31b4b" providerId="LiveId" clId="{4D7BB5C7-B855-45EC-86ED-E79A492B916B}" dt="2021-04-23T07:13:03.619" v="388"/>
          <ac:picMkLst>
            <pc:docMk/>
            <pc:sldMk cId="2991863403" sldId="274"/>
            <ac:picMk id="1025" creationId="{020C8559-18BD-4A7F-9241-A9E1A07725D4}"/>
          </ac:picMkLst>
        </pc:picChg>
        <pc:cxnChg chg="add mod">
          <ac:chgData name="koo Misong" userId="c51bdc0e99a31b4b" providerId="LiveId" clId="{4D7BB5C7-B855-45EC-86ED-E79A492B916B}" dt="2021-04-23T07:56:52.809" v="405" actId="164"/>
          <ac:cxnSpMkLst>
            <pc:docMk/>
            <pc:sldMk cId="2991863403" sldId="274"/>
            <ac:cxnSpMk id="8" creationId="{DC4B27A6-7FA7-441B-BD74-3930169251C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7058D-CB97-C547-A076-B3EB25602498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18B8F333-CE57-5645-801A-4D1EE47BCB1D}">
      <dgm:prSet phldrT="[텍스트]" custT="1"/>
      <dgm:spPr>
        <a:solidFill>
          <a:srgbClr val="B8B09D">
            <a:alpha val="50000"/>
          </a:srgbClr>
        </a:solidFill>
        <a:ln>
          <a:noFill/>
        </a:ln>
      </dgm:spPr>
      <dgm:t>
        <a:bodyPr/>
        <a:lstStyle/>
        <a:p>
          <a:pPr latinLnBrk="1"/>
          <a:endParaRPr lang="en-US" altLang="ko-KR" sz="1200" b="1" dirty="0"/>
        </a:p>
        <a:p>
          <a:pPr latinLnBrk="1"/>
          <a:endParaRPr lang="en-US" altLang="ko-KR" sz="1200" b="1" dirty="0"/>
        </a:p>
        <a:p>
          <a:pPr latinLnBrk="1"/>
          <a:endParaRPr lang="en-US" altLang="ko-KR" sz="1200" b="1" dirty="0"/>
        </a:p>
        <a:p>
          <a:pPr latinLnBrk="1"/>
          <a:r>
            <a:rPr lang="ko-KR" altLang="en-US" sz="1200" b="1" dirty="0"/>
            <a:t> 데이터 우선 순위를 분류</a:t>
          </a:r>
          <a:endParaRPr lang="en-US" altLang="ko-KR" sz="1200" b="1" dirty="0"/>
        </a:p>
        <a:p>
          <a:pPr latinLnBrk="1"/>
          <a:r>
            <a:rPr lang="ko-KR" altLang="en-US" sz="1200" b="1" dirty="0"/>
            <a:t>감성 사전을 통해</a:t>
          </a:r>
          <a:endParaRPr lang="en-US" altLang="ko-KR" sz="1200" b="1" dirty="0"/>
        </a:p>
        <a:p>
          <a:pPr latinLnBrk="1"/>
          <a:r>
            <a:rPr lang="ko-KR" altLang="en-US" sz="1200" b="1" dirty="0"/>
            <a:t>선 학습</a:t>
          </a:r>
          <a:r>
            <a:rPr lang="en-US" altLang="ko-KR" sz="1200" b="1" dirty="0"/>
            <a:t>,</a:t>
          </a:r>
          <a:r>
            <a:rPr lang="ko-KR" altLang="en-US" sz="1200" b="1" dirty="0"/>
            <a:t> 후 분류</a:t>
          </a:r>
          <a:endParaRPr lang="en-US" altLang="ko-KR" sz="1200" b="1" dirty="0"/>
        </a:p>
      </dgm:t>
    </dgm:pt>
    <dgm:pt modelId="{B898FF85-F450-6A4D-BC28-49B139D56B7D}" type="parTrans" cxnId="{7537C287-4EE4-4546-8FB7-978E38EBEB05}">
      <dgm:prSet/>
      <dgm:spPr/>
      <dgm:t>
        <a:bodyPr/>
        <a:lstStyle/>
        <a:p>
          <a:pPr latinLnBrk="1"/>
          <a:endParaRPr lang="ko-KR" altLang="en-US"/>
        </a:p>
      </dgm:t>
    </dgm:pt>
    <dgm:pt modelId="{53D1682C-9126-4242-AE80-B7CCAB8F9979}" type="sibTrans" cxnId="{7537C287-4EE4-4546-8FB7-978E38EBEB05}">
      <dgm:prSet/>
      <dgm:spPr/>
      <dgm:t>
        <a:bodyPr/>
        <a:lstStyle/>
        <a:p>
          <a:pPr latinLnBrk="1"/>
          <a:endParaRPr lang="ko-KR" altLang="en-US"/>
        </a:p>
      </dgm:t>
    </dgm:pt>
    <dgm:pt modelId="{73574FC8-C657-0B49-B5B1-28660BCF728F}">
      <dgm:prSet phldrT="[텍스트]" custT="1"/>
      <dgm:spPr>
        <a:solidFill>
          <a:srgbClr val="757F84">
            <a:alpha val="50000"/>
          </a:srgbClr>
        </a:solidFill>
        <a:ln>
          <a:noFill/>
        </a:ln>
      </dgm:spPr>
      <dgm:t>
        <a:bodyPr/>
        <a:lstStyle/>
        <a:p>
          <a:pPr latinLnBrk="1"/>
          <a:r>
            <a:rPr lang="ko-KR" altLang="en-US" sz="1200" b="1" dirty="0"/>
            <a:t>의료 감성 사전 키워드 분류</a:t>
          </a:r>
        </a:p>
      </dgm:t>
    </dgm:pt>
    <dgm:pt modelId="{D1BF3B21-83D7-4B43-B6BC-E86B16246CCB}" type="parTrans" cxnId="{AB041BDF-8567-5649-AFB3-0F4F06297F2F}">
      <dgm:prSet/>
      <dgm:spPr/>
      <dgm:t>
        <a:bodyPr/>
        <a:lstStyle/>
        <a:p>
          <a:pPr latinLnBrk="1"/>
          <a:endParaRPr lang="ko-KR" altLang="en-US"/>
        </a:p>
      </dgm:t>
    </dgm:pt>
    <dgm:pt modelId="{8E7C995E-24B8-E142-8306-64CE56BD0CA7}" type="sibTrans" cxnId="{AB041BDF-8567-5649-AFB3-0F4F06297F2F}">
      <dgm:prSet/>
      <dgm:spPr/>
      <dgm:t>
        <a:bodyPr/>
        <a:lstStyle/>
        <a:p>
          <a:pPr latinLnBrk="1"/>
          <a:endParaRPr lang="ko-KR" altLang="en-US"/>
        </a:p>
      </dgm:t>
    </dgm:pt>
    <dgm:pt modelId="{35982519-DC4C-6749-ACF2-B0BA767B61E7}">
      <dgm:prSet phldrT="[텍스트]" custT="1"/>
      <dgm:spPr>
        <a:solidFill>
          <a:srgbClr val="757F84">
            <a:alpha val="50000"/>
          </a:srgbClr>
        </a:solidFill>
        <a:ln>
          <a:noFill/>
        </a:ln>
      </dgm:spPr>
      <dgm:t>
        <a:bodyPr/>
        <a:lstStyle/>
        <a:p>
          <a:pPr latinLnBrk="1"/>
          <a:r>
            <a:rPr lang="ko-KR" altLang="en-US" sz="1200" b="1" dirty="0"/>
            <a:t>각 카테고리에</a:t>
          </a:r>
          <a:endParaRPr lang="en-US" altLang="ko-KR" sz="1200" b="1" dirty="0"/>
        </a:p>
        <a:p>
          <a:pPr latinLnBrk="1"/>
          <a:r>
            <a:rPr lang="ko-KR" altLang="en-US" sz="1200" b="1" dirty="0"/>
            <a:t>우선순위 부여</a:t>
          </a:r>
          <a:endParaRPr lang="en-US" altLang="ko-KR" sz="1200" b="1" dirty="0"/>
        </a:p>
      </dgm:t>
    </dgm:pt>
    <dgm:pt modelId="{EE178141-4D23-4844-BB07-D68A43BF331B}" type="sibTrans" cxnId="{70387D11-8B33-AC45-861E-12A83AB6B31D}">
      <dgm:prSet/>
      <dgm:spPr/>
      <dgm:t>
        <a:bodyPr/>
        <a:lstStyle/>
        <a:p>
          <a:pPr latinLnBrk="1"/>
          <a:endParaRPr lang="ko-KR" altLang="en-US"/>
        </a:p>
      </dgm:t>
    </dgm:pt>
    <dgm:pt modelId="{D1D959DB-88D7-5240-BB3F-822041008C51}" type="parTrans" cxnId="{70387D11-8B33-AC45-861E-12A83AB6B31D}">
      <dgm:prSet/>
      <dgm:spPr/>
      <dgm:t>
        <a:bodyPr/>
        <a:lstStyle/>
        <a:p>
          <a:pPr latinLnBrk="1"/>
          <a:endParaRPr lang="ko-KR" altLang="en-US"/>
        </a:p>
      </dgm:t>
    </dgm:pt>
    <dgm:pt modelId="{F924D29D-2AF5-6440-B1DF-5102F813FCE2}" type="pres">
      <dgm:prSet presAssocID="{4CC7058D-CB97-C547-A076-B3EB25602498}" presName="compositeShape" presStyleCnt="0">
        <dgm:presLayoutVars>
          <dgm:chMax val="7"/>
          <dgm:dir/>
          <dgm:resizeHandles val="exact"/>
        </dgm:presLayoutVars>
      </dgm:prSet>
      <dgm:spPr/>
    </dgm:pt>
    <dgm:pt modelId="{910BAE5E-FB01-4848-B5D7-EC1D9EFEFA33}" type="pres">
      <dgm:prSet presAssocID="{18B8F333-CE57-5645-801A-4D1EE47BCB1D}" presName="circ1" presStyleLbl="vennNode1" presStyleIdx="0" presStyleCnt="3" custScaleX="87310" custScaleY="87310" custLinFactNeighborY="-5907"/>
      <dgm:spPr/>
    </dgm:pt>
    <dgm:pt modelId="{93C7D84C-3C50-1F46-B7F4-E0897FB73C4B}" type="pres">
      <dgm:prSet presAssocID="{18B8F333-CE57-5645-801A-4D1EE47BCB1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3FBBDEE-5298-6040-8C82-728E29EB3E26}" type="pres">
      <dgm:prSet presAssocID="{35982519-DC4C-6749-ACF2-B0BA767B61E7}" presName="circ2" presStyleLbl="vennNode1" presStyleIdx="1" presStyleCnt="3" custScaleX="88283" custScaleY="88283" custLinFactNeighborX="42590" custLinFactNeighborY="-68407"/>
      <dgm:spPr/>
    </dgm:pt>
    <dgm:pt modelId="{F9132A18-31BB-6945-97ED-E42DAEFE6BB2}" type="pres">
      <dgm:prSet presAssocID="{35982519-DC4C-6749-ACF2-B0BA767B61E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44B3AA-EBAC-1347-A4FA-1CF6A4FBDFC8}" type="pres">
      <dgm:prSet presAssocID="{73574FC8-C657-0B49-B5B1-28660BCF728F}" presName="circ3" presStyleLbl="vennNode1" presStyleIdx="2" presStyleCnt="3" custScaleX="88180" custScaleY="88180" custLinFactNeighborX="-42954" custLinFactNeighborY="-68407"/>
      <dgm:spPr/>
    </dgm:pt>
    <dgm:pt modelId="{6A842DB7-7A87-B24B-8727-AAD68ADB3FA7}" type="pres">
      <dgm:prSet presAssocID="{73574FC8-C657-0B49-B5B1-28660BCF728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04A200-F785-224B-9DD0-B4DBBF489967}" type="presOf" srcId="{18B8F333-CE57-5645-801A-4D1EE47BCB1D}" destId="{93C7D84C-3C50-1F46-B7F4-E0897FB73C4B}" srcOrd="1" destOrd="0" presId="urn:microsoft.com/office/officeart/2005/8/layout/venn1"/>
    <dgm:cxn modelId="{70387D11-8B33-AC45-861E-12A83AB6B31D}" srcId="{4CC7058D-CB97-C547-A076-B3EB25602498}" destId="{35982519-DC4C-6749-ACF2-B0BA767B61E7}" srcOrd="1" destOrd="0" parTransId="{D1D959DB-88D7-5240-BB3F-822041008C51}" sibTransId="{EE178141-4D23-4844-BB07-D68A43BF331B}"/>
    <dgm:cxn modelId="{91183015-B729-A846-B084-596ED55604A8}" type="presOf" srcId="{73574FC8-C657-0B49-B5B1-28660BCF728F}" destId="{2744B3AA-EBAC-1347-A4FA-1CF6A4FBDFC8}" srcOrd="0" destOrd="0" presId="urn:microsoft.com/office/officeart/2005/8/layout/venn1"/>
    <dgm:cxn modelId="{BF407720-F0A3-DF43-BCDE-3EEDD8E2A8D5}" type="presOf" srcId="{4CC7058D-CB97-C547-A076-B3EB25602498}" destId="{F924D29D-2AF5-6440-B1DF-5102F813FCE2}" srcOrd="0" destOrd="0" presId="urn:microsoft.com/office/officeart/2005/8/layout/venn1"/>
    <dgm:cxn modelId="{8FF4445D-B67F-754D-A003-FD56D5F9D40C}" type="presOf" srcId="{73574FC8-C657-0B49-B5B1-28660BCF728F}" destId="{6A842DB7-7A87-B24B-8727-AAD68ADB3FA7}" srcOrd="1" destOrd="0" presId="urn:microsoft.com/office/officeart/2005/8/layout/venn1"/>
    <dgm:cxn modelId="{9EFA0E60-A8A9-4641-9B01-BB3479C1F85F}" type="presOf" srcId="{35982519-DC4C-6749-ACF2-B0BA767B61E7}" destId="{93FBBDEE-5298-6040-8C82-728E29EB3E26}" srcOrd="0" destOrd="0" presId="urn:microsoft.com/office/officeart/2005/8/layout/venn1"/>
    <dgm:cxn modelId="{907EF662-85F3-794A-BC3C-C537F4302C77}" type="presOf" srcId="{35982519-DC4C-6749-ACF2-B0BA767B61E7}" destId="{F9132A18-31BB-6945-97ED-E42DAEFE6BB2}" srcOrd="1" destOrd="0" presId="urn:microsoft.com/office/officeart/2005/8/layout/venn1"/>
    <dgm:cxn modelId="{7537C287-4EE4-4546-8FB7-978E38EBEB05}" srcId="{4CC7058D-CB97-C547-A076-B3EB25602498}" destId="{18B8F333-CE57-5645-801A-4D1EE47BCB1D}" srcOrd="0" destOrd="0" parTransId="{B898FF85-F450-6A4D-BC28-49B139D56B7D}" sibTransId="{53D1682C-9126-4242-AE80-B7CCAB8F9979}"/>
    <dgm:cxn modelId="{0665C68B-AADE-E645-91C1-D47DC412C35D}" type="presOf" srcId="{18B8F333-CE57-5645-801A-4D1EE47BCB1D}" destId="{910BAE5E-FB01-4848-B5D7-EC1D9EFEFA33}" srcOrd="0" destOrd="0" presId="urn:microsoft.com/office/officeart/2005/8/layout/venn1"/>
    <dgm:cxn modelId="{AB041BDF-8567-5649-AFB3-0F4F06297F2F}" srcId="{4CC7058D-CB97-C547-A076-B3EB25602498}" destId="{73574FC8-C657-0B49-B5B1-28660BCF728F}" srcOrd="2" destOrd="0" parTransId="{D1BF3B21-83D7-4B43-B6BC-E86B16246CCB}" sibTransId="{8E7C995E-24B8-E142-8306-64CE56BD0CA7}"/>
    <dgm:cxn modelId="{54E28561-C911-BE4F-8C08-BD3D61C79396}" type="presParOf" srcId="{F924D29D-2AF5-6440-B1DF-5102F813FCE2}" destId="{910BAE5E-FB01-4848-B5D7-EC1D9EFEFA33}" srcOrd="0" destOrd="0" presId="urn:microsoft.com/office/officeart/2005/8/layout/venn1"/>
    <dgm:cxn modelId="{7F89F1FD-D4E6-D54B-B569-C74D4228363F}" type="presParOf" srcId="{F924D29D-2AF5-6440-B1DF-5102F813FCE2}" destId="{93C7D84C-3C50-1F46-B7F4-E0897FB73C4B}" srcOrd="1" destOrd="0" presId="urn:microsoft.com/office/officeart/2005/8/layout/venn1"/>
    <dgm:cxn modelId="{25C35974-1938-1F47-8754-3FAFE97272C7}" type="presParOf" srcId="{F924D29D-2AF5-6440-B1DF-5102F813FCE2}" destId="{93FBBDEE-5298-6040-8C82-728E29EB3E26}" srcOrd="2" destOrd="0" presId="urn:microsoft.com/office/officeart/2005/8/layout/venn1"/>
    <dgm:cxn modelId="{4BDFDE7B-AF19-FA43-9621-8EF18C5052D5}" type="presParOf" srcId="{F924D29D-2AF5-6440-B1DF-5102F813FCE2}" destId="{F9132A18-31BB-6945-97ED-E42DAEFE6BB2}" srcOrd="3" destOrd="0" presId="urn:microsoft.com/office/officeart/2005/8/layout/venn1"/>
    <dgm:cxn modelId="{4938BBD7-DEEE-4245-A1BB-FE68DC638BD9}" type="presParOf" srcId="{F924D29D-2AF5-6440-B1DF-5102F813FCE2}" destId="{2744B3AA-EBAC-1347-A4FA-1CF6A4FBDFC8}" srcOrd="4" destOrd="0" presId="urn:microsoft.com/office/officeart/2005/8/layout/venn1"/>
    <dgm:cxn modelId="{D90771D4-426C-984B-A0F4-8A5C1C04A52A}" type="presParOf" srcId="{F924D29D-2AF5-6440-B1DF-5102F813FCE2}" destId="{6A842DB7-7A87-B24B-8727-AAD68ADB3FA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BAE5E-FB01-4848-B5D7-EC1D9EFEFA33}">
      <dsp:nvSpPr>
        <dsp:cNvPr id="0" name=""/>
        <dsp:cNvSpPr/>
      </dsp:nvSpPr>
      <dsp:spPr>
        <a:xfrm>
          <a:off x="2585986" y="155651"/>
          <a:ext cx="2702797" cy="2702797"/>
        </a:xfrm>
        <a:prstGeom prst="ellipse">
          <a:avLst/>
        </a:prstGeom>
        <a:solidFill>
          <a:srgbClr val="B8B09D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 데이터 우선 순위를 분류</a:t>
          </a: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감성 사전을 통해</a:t>
          </a: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선 학습</a:t>
          </a:r>
          <a:r>
            <a:rPr lang="en-US" altLang="ko-KR" sz="1200" b="1" kern="1200" dirty="0"/>
            <a:t>,</a:t>
          </a:r>
          <a:r>
            <a:rPr lang="ko-KR" altLang="en-US" sz="1200" b="1" kern="1200" dirty="0"/>
            <a:t> 후 분류</a:t>
          </a:r>
          <a:endParaRPr lang="en-US" altLang="ko-KR" sz="1200" b="1" kern="1200" dirty="0"/>
        </a:p>
      </dsp:txBody>
      <dsp:txXfrm>
        <a:off x="2946359" y="628640"/>
        <a:ext cx="1982051" cy="1216258"/>
      </dsp:txXfrm>
    </dsp:sp>
    <dsp:sp modelId="{93FBBDEE-5298-6040-8C82-728E29EB3E26}">
      <dsp:nvSpPr>
        <dsp:cNvPr id="0" name=""/>
        <dsp:cNvSpPr/>
      </dsp:nvSpPr>
      <dsp:spPr>
        <a:xfrm>
          <a:off x="5006364" y="140590"/>
          <a:ext cx="2732917" cy="2732917"/>
        </a:xfrm>
        <a:prstGeom prst="ellipse">
          <a:avLst/>
        </a:prstGeom>
        <a:solidFill>
          <a:srgbClr val="757F84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각 카테고리에</a:t>
          </a: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우선순위 부여</a:t>
          </a:r>
          <a:endParaRPr lang="en-US" altLang="ko-KR" sz="1200" b="1" kern="1200" dirty="0"/>
        </a:p>
      </dsp:txBody>
      <dsp:txXfrm>
        <a:off x="5842181" y="846594"/>
        <a:ext cx="1639750" cy="1503104"/>
      </dsp:txXfrm>
    </dsp:sp>
    <dsp:sp modelId="{2744B3AA-EBAC-1347-A4FA-1CF6A4FBDFC8}">
      <dsp:nvSpPr>
        <dsp:cNvPr id="0" name=""/>
        <dsp:cNvSpPr/>
      </dsp:nvSpPr>
      <dsp:spPr>
        <a:xfrm>
          <a:off x="125815" y="142184"/>
          <a:ext cx="2729729" cy="2729729"/>
        </a:xfrm>
        <a:prstGeom prst="ellipse">
          <a:avLst/>
        </a:prstGeom>
        <a:solidFill>
          <a:srgbClr val="757F84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의료 감성 사전 키워드 분류</a:t>
          </a:r>
        </a:p>
      </dsp:txBody>
      <dsp:txXfrm>
        <a:off x="382864" y="847365"/>
        <a:ext cx="1637837" cy="150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r>
              <a:rPr kumimoji="1" lang="en-US" altLang="ko-Kore-KR" dirty="0" err="1"/>
              <a:t>Nlp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감정</a:t>
            </a:r>
            <a:r>
              <a:rPr kumimoji="1" lang="ko-KR" altLang="en-US" dirty="0"/>
              <a:t> 분석을 통한 마케팅 시장 분석을 진행 중인 팀 사소의 장준표 입니다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269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</a:t>
            </a:r>
            <a:r>
              <a:rPr kumimoji="1" lang="ko-KR" altLang="en-US" dirty="0"/>
              <a:t> 목록은 타임라인의 순으로 이전 진행사항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진행사항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차후 진행사항으로 진행하겠습니다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5383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 이전 진행사항에 대해 간략하게 말씀드리겠습니다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저번 발표에는 데이터 확보 방법과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 </a:t>
            </a:r>
            <a:r>
              <a:rPr lang="ko-KR" altLang="en-US" dirty="0"/>
              <a:t>분석 방법을 정의하였고 </a:t>
            </a:r>
            <a:r>
              <a:rPr lang="en-US" altLang="ko-KR" dirty="0"/>
              <a:t>NLP </a:t>
            </a:r>
            <a:r>
              <a:rPr lang="ko-KR" altLang="en-US" dirty="0"/>
              <a:t>분석 방법 중 두가지 방법</a:t>
            </a:r>
            <a:r>
              <a:rPr lang="en-US" altLang="ko-KR" dirty="0"/>
              <a:t>,</a:t>
            </a:r>
            <a:r>
              <a:rPr lang="ko-KR" altLang="en-US" dirty="0"/>
              <a:t> 학습 모델 생성과 감성 사전 제작을 통해 진행한다고 말씀드렸습니다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내용을 바탕으로 </a:t>
            </a:r>
            <a:r>
              <a:rPr lang="en-US" altLang="ko-KR" dirty="0"/>
              <a:t>9</a:t>
            </a:r>
            <a:r>
              <a:rPr lang="ko-KR" altLang="en-US" dirty="0"/>
              <a:t>주차 발표 때 교수님께서 피드백 해주신 내용은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차별화 전략을 어떻게 세울지 어떻게 적용시킬지를 생각해보라고 하셨습니다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25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저희는 </a:t>
            </a:r>
            <a:r>
              <a:rPr lang="en-US" altLang="ko-KR" dirty="0"/>
              <a:t>10</a:t>
            </a:r>
            <a:r>
              <a:rPr lang="ko-KR" altLang="en-US" dirty="0"/>
              <a:t>주차에 팀 회의를 통해 차별화 전략을 수립하였고 저희가 생각한 부분이 맞는지 올바른 방향으로 진행 중인지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멘토링을 통해 </a:t>
            </a:r>
            <a:r>
              <a:rPr lang="ko-KR" altLang="en-US" dirty="0" err="1"/>
              <a:t>멘토님에게</a:t>
            </a:r>
            <a:r>
              <a:rPr lang="ko-KR" altLang="en-US" dirty="0"/>
              <a:t> 해당 내용을 </a:t>
            </a:r>
            <a:r>
              <a:rPr lang="ko-KR" altLang="en-US" dirty="0" err="1"/>
              <a:t>컴펌</a:t>
            </a:r>
            <a:r>
              <a:rPr lang="ko-KR" altLang="en-US" dirty="0"/>
              <a:t> 받았습니다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실제로 </a:t>
            </a:r>
            <a:r>
              <a:rPr lang="ko-KR" altLang="en-US" dirty="0" err="1"/>
              <a:t>크롤링을</a:t>
            </a:r>
            <a:r>
              <a:rPr lang="ko-KR" altLang="en-US" dirty="0"/>
              <a:t> 통해 데이터를 확보하고 </a:t>
            </a:r>
            <a:r>
              <a:rPr lang="en-US" altLang="ko-KR" dirty="0"/>
              <a:t>NLP </a:t>
            </a:r>
            <a:r>
              <a:rPr lang="ko-KR" altLang="en-US" dirty="0"/>
              <a:t>분석을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바로 뒤에 자세하게 해당 내용에 대해 설명해드리겠습니다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464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차별화 전략입니다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차별화 전략 </a:t>
            </a:r>
            <a:r>
              <a:rPr lang="en-US" altLang="ko-KR" dirty="0"/>
              <a:t>3</a:t>
            </a:r>
            <a:r>
              <a:rPr lang="ko-KR" altLang="en-US" dirty="0"/>
              <a:t>가지 생각해서 멘토링 실시하였습니다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세가지 전략은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의료 </a:t>
            </a:r>
            <a:r>
              <a:rPr lang="ko-KR" altLang="en-US" dirty="0" err="1"/>
              <a:t>감성어</a:t>
            </a:r>
            <a:r>
              <a:rPr lang="ko-KR" altLang="en-US" dirty="0"/>
              <a:t> 사전 키워드 분석 및 추출한다는 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수의 데이터로 높은 정확도를 만들기 위해 감성 사전을 도입하여 선 학습</a:t>
            </a:r>
            <a:r>
              <a:rPr lang="en-US" altLang="ko-KR" dirty="0"/>
              <a:t>,</a:t>
            </a:r>
            <a:r>
              <a:rPr lang="ko-KR" altLang="en-US" dirty="0"/>
              <a:t> 후 분류한다는 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감성 사전의 카테고리 별 우선 순위를 부여한다는 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자료를 바탕으로 멘토링을 받았고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멘토님께서 말씀하신 부분은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중간 단계 자동화 도구를 생성하여 감성 사전 제작 시 수작업으로 해당 카테고리를 분류하는 것을 벗어나고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분류 카테고리 제작 시 의료 관련 논문에서 벗어나서 빈도</a:t>
            </a:r>
            <a:r>
              <a:rPr lang="en-US" altLang="ko-KR" dirty="0"/>
              <a:t>,</a:t>
            </a:r>
            <a:r>
              <a:rPr lang="ko-KR" altLang="en-US" dirty="0"/>
              <a:t> 유사도 검색과 거리가 있는 논문 검색으로 아이디어 도출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하라는 멘토링을 받았습니다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66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흐름도를 보자면</a:t>
            </a:r>
            <a:endParaRPr kumimoji="1" lang="en-US" altLang="ko-Kore-KR" dirty="0"/>
          </a:p>
          <a:p>
            <a:r>
              <a:rPr kumimoji="1" lang="ko-Kore-KR" altLang="en-US" dirty="0"/>
              <a:t>저희는</a:t>
            </a:r>
            <a:r>
              <a:rPr kumimoji="1" lang="ko-KR" altLang="en-US" dirty="0"/>
              <a:t> 리뷰를 가지고 </a:t>
            </a:r>
            <a:r>
              <a:rPr kumimoji="1" lang="ko-KR" altLang="en-US" dirty="0" err="1"/>
              <a:t>학습모델과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감성사전을</a:t>
            </a:r>
            <a:r>
              <a:rPr kumimoji="1" lang="ko-KR" altLang="en-US" dirty="0"/>
              <a:t> 만들 예정이며</a:t>
            </a:r>
            <a:endParaRPr kumimoji="1" lang="en-US" altLang="ko-KR" dirty="0"/>
          </a:p>
          <a:p>
            <a:r>
              <a:rPr kumimoji="1" lang="ko-KR" altLang="en-US" dirty="0"/>
              <a:t>멘토링 받은 내용을 바탕으로 </a:t>
            </a:r>
            <a:endParaRPr kumimoji="1" lang="en-US" altLang="ko-KR" dirty="0"/>
          </a:p>
          <a:p>
            <a:r>
              <a:rPr kumimoji="1" lang="ko-KR" altLang="en-US" dirty="0"/>
              <a:t> 감성 사전을 만들 때 차별화 요소를 도입하여 사전 제작 및 카테고리 분류 작업을 할 예정 입니다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616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진행사항입니다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실제로 저희는 리뷰 사이트에서 </a:t>
            </a:r>
            <a:r>
              <a:rPr kumimoji="1" lang="en-US" altLang="ko-KR" dirty="0"/>
              <a:t>112,737</a:t>
            </a:r>
            <a:r>
              <a:rPr kumimoji="1" lang="ko-KR" altLang="en-US" dirty="0"/>
              <a:t> 개의 리뷰를 크롤링 하였고 해당 리뷰를 바탕으로 긍</a:t>
            </a:r>
            <a:r>
              <a:rPr kumimoji="1" lang="en-US" altLang="ko-KR" dirty="0"/>
              <a:t>,</a:t>
            </a:r>
            <a:r>
              <a:rPr kumimoji="1" lang="ko-KR" altLang="en-US" dirty="0"/>
              <a:t>부정 학습 모델을 만들었습니다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더</a:t>
            </a:r>
            <a:r>
              <a:rPr kumimoji="1" lang="ko-KR" altLang="en-US" dirty="0"/>
              <a:t> 나아가 현재 </a:t>
            </a:r>
            <a:r>
              <a:rPr kumimoji="1" lang="en-US" altLang="ko-KR" dirty="0"/>
              <a:t>80,000</a:t>
            </a:r>
            <a:r>
              <a:rPr kumimoji="1" lang="ko-KR" altLang="en-US" dirty="0"/>
              <a:t>개의 페이지에서 </a:t>
            </a:r>
            <a:r>
              <a:rPr kumimoji="1" lang="ko-KR" altLang="en-US" dirty="0" err="1"/>
              <a:t>크롤링을</a:t>
            </a:r>
            <a:r>
              <a:rPr kumimoji="1" lang="ko-KR" altLang="en-US" dirty="0"/>
              <a:t> 완료하였고 페이지 하나당 평균 </a:t>
            </a:r>
            <a:r>
              <a:rPr kumimoji="1" lang="en-US" altLang="ko-KR" dirty="0"/>
              <a:t>20</a:t>
            </a:r>
            <a:r>
              <a:rPr kumimoji="1" lang="ko-KR" altLang="en-US" dirty="0"/>
              <a:t>개의 리뷰가 있다가 판단되어</a:t>
            </a:r>
            <a:endParaRPr kumimoji="1" lang="en-US" altLang="ko-KR" dirty="0"/>
          </a:p>
          <a:p>
            <a:r>
              <a:rPr kumimoji="1" lang="en-US" altLang="ko-KR" dirty="0"/>
              <a:t>160,000</a:t>
            </a:r>
            <a:r>
              <a:rPr kumimoji="1" lang="ko-KR" altLang="en-US" dirty="0"/>
              <a:t>개의 리뷰를 추가적으로 </a:t>
            </a:r>
            <a:r>
              <a:rPr kumimoji="1" lang="en-US" altLang="ko-KR" dirty="0"/>
              <a:t>NLP</a:t>
            </a:r>
            <a:r>
              <a:rPr kumimoji="1" lang="ko-KR" altLang="en-US" dirty="0"/>
              <a:t>분석을 시행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하여 모델을 정확도를 높일 예정입니다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8290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여기까지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진행사항이었으며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차후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주차에서는 프로젝트에 차별화 전략 도입을 할 예정입니다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103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좀더 상세하게 보자면</a:t>
            </a:r>
            <a:endParaRPr kumimoji="1" lang="en-US" altLang="ko-KR" dirty="0"/>
          </a:p>
          <a:p>
            <a:r>
              <a:rPr kumimoji="1" lang="en-US" altLang="ko-KR" dirty="0"/>
              <a:t>80,000</a:t>
            </a:r>
            <a:r>
              <a:rPr kumimoji="1" lang="ko-KR" altLang="en-US" dirty="0"/>
              <a:t>개의 페이지에서 추출한 데이터로 학습 모델의 정확도를 높이는 작업과</a:t>
            </a:r>
            <a:endParaRPr kumimoji="1" lang="en-US" altLang="ko-KR" dirty="0"/>
          </a:p>
          <a:p>
            <a:r>
              <a:rPr kumimoji="1" lang="ko-KR" altLang="en-US" dirty="0"/>
              <a:t>차별화 전략을 적용한 감성 사전 제작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더 나은 차별화 전략 조사와 도입을 진행할 예정입니다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602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 flipH="1">
            <a:off x="-639331" y="-14428"/>
            <a:ext cx="5609625" cy="5233000"/>
          </a:xfrm>
          <a:custGeom>
            <a:avLst/>
            <a:gdLst/>
            <a:ahLst/>
            <a:cxnLst/>
            <a:rect l="l" t="t" r="r" b="b"/>
            <a:pathLst>
              <a:path w="224385" h="209320" extrusionOk="0">
                <a:moveTo>
                  <a:pt x="0" y="0"/>
                </a:moveTo>
                <a:lnTo>
                  <a:pt x="0" y="209320"/>
                </a:lnTo>
                <a:lnTo>
                  <a:pt x="176134" y="209320"/>
                </a:lnTo>
                <a:cubicBezTo>
                  <a:pt x="185257" y="204863"/>
                  <a:pt x="224384" y="146863"/>
                  <a:pt x="179608" y="93403"/>
                </a:cubicBezTo>
                <a:cubicBezTo>
                  <a:pt x="134831" y="39943"/>
                  <a:pt x="151361" y="0"/>
                  <a:pt x="151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 flipH="1">
            <a:off x="448747" y="-8003"/>
            <a:ext cx="4517425" cy="3497775"/>
          </a:xfrm>
          <a:custGeom>
            <a:avLst/>
            <a:gdLst/>
            <a:ahLst/>
            <a:cxnLst/>
            <a:rect l="l" t="t" r="r" b="b"/>
            <a:pathLst>
              <a:path w="180697" h="139911" extrusionOk="0">
                <a:moveTo>
                  <a:pt x="93120" y="0"/>
                </a:moveTo>
                <a:cubicBezTo>
                  <a:pt x="81858" y="0"/>
                  <a:pt x="71002" y="3419"/>
                  <a:pt x="65491" y="10666"/>
                </a:cubicBezTo>
                <a:cubicBezTo>
                  <a:pt x="47581" y="34247"/>
                  <a:pt x="94617" y="87204"/>
                  <a:pt x="80807" y="100721"/>
                </a:cubicBezTo>
                <a:cubicBezTo>
                  <a:pt x="78965" y="102524"/>
                  <a:pt x="76399" y="103271"/>
                  <a:pt x="73319" y="103271"/>
                </a:cubicBezTo>
                <a:cubicBezTo>
                  <a:pt x="58419" y="103271"/>
                  <a:pt x="31467" y="85792"/>
                  <a:pt x="15972" y="85792"/>
                </a:cubicBezTo>
                <a:cubicBezTo>
                  <a:pt x="12700" y="85792"/>
                  <a:pt x="9938" y="86571"/>
                  <a:pt x="7910" y="88460"/>
                </a:cubicBezTo>
                <a:cubicBezTo>
                  <a:pt x="0" y="95825"/>
                  <a:pt x="6822" y="116937"/>
                  <a:pt x="17827" y="139911"/>
                </a:cubicBezTo>
                <a:lnTo>
                  <a:pt x="132446" y="139911"/>
                </a:lnTo>
                <a:cubicBezTo>
                  <a:pt x="141569" y="135454"/>
                  <a:pt x="180696" y="77454"/>
                  <a:pt x="135920" y="23994"/>
                </a:cubicBezTo>
                <a:cubicBezTo>
                  <a:pt x="129664" y="16503"/>
                  <a:pt x="124475" y="8636"/>
                  <a:pt x="113950" y="4096"/>
                </a:cubicBezTo>
                <a:cubicBezTo>
                  <a:pt x="107703" y="1401"/>
                  <a:pt x="100328" y="0"/>
                  <a:pt x="9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-602281" y="-14425"/>
            <a:ext cx="2729500" cy="2519100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19275" y="3521700"/>
            <a:ext cx="36549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including icons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Freepik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7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6"/>
          <p:cNvSpPr/>
          <p:nvPr/>
        </p:nvSpPr>
        <p:spPr>
          <a:xfrm rot="519298">
            <a:off x="5303945" y="2112100"/>
            <a:ext cx="4806720" cy="4225984"/>
          </a:xfrm>
          <a:custGeom>
            <a:avLst/>
            <a:gdLst/>
            <a:ahLst/>
            <a:cxnLst/>
            <a:rect l="l" t="t" r="r" b="b"/>
            <a:pathLst>
              <a:path w="151325" h="138720" extrusionOk="0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912763" y="-294525"/>
            <a:ext cx="3589075" cy="3021975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809863" y="-18525"/>
            <a:ext cx="913575" cy="1793000"/>
          </a:xfrm>
          <a:custGeom>
            <a:avLst/>
            <a:gdLst/>
            <a:ahLst/>
            <a:cxnLst/>
            <a:rect l="l" t="t" r="r" b="b"/>
            <a:pathLst>
              <a:path w="36543" h="71720" extrusionOk="0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809863" y="-18525"/>
            <a:ext cx="913575" cy="1793000"/>
          </a:xfrm>
          <a:custGeom>
            <a:avLst/>
            <a:gdLst/>
            <a:ahLst/>
            <a:cxnLst/>
            <a:rect l="l" t="t" r="r" b="b"/>
            <a:pathLst>
              <a:path w="36543" h="71720" extrusionOk="0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065913" y="156475"/>
            <a:ext cx="487575" cy="1500325"/>
          </a:xfrm>
          <a:custGeom>
            <a:avLst/>
            <a:gdLst/>
            <a:ahLst/>
            <a:cxnLst/>
            <a:rect l="l" t="t" r="r" b="b"/>
            <a:pathLst>
              <a:path w="19503" h="60013" extrusionOk="0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284038" y="-54650"/>
            <a:ext cx="1152225" cy="1532475"/>
          </a:xfrm>
          <a:custGeom>
            <a:avLst/>
            <a:gdLst/>
            <a:ahLst/>
            <a:cxnLst/>
            <a:rect l="l" t="t" r="r" b="b"/>
            <a:pathLst>
              <a:path w="46089" h="61299" extrusionOk="0">
                <a:moveTo>
                  <a:pt x="41244" y="0"/>
                </a:moveTo>
                <a:cubicBezTo>
                  <a:pt x="41241" y="0"/>
                  <a:pt x="41238" y="0"/>
                  <a:pt x="41235" y="0"/>
                </a:cubicBezTo>
                <a:cubicBezTo>
                  <a:pt x="41021" y="0"/>
                  <a:pt x="17183" y="1499"/>
                  <a:pt x="17183" y="1517"/>
                </a:cubicBezTo>
                <a:cubicBezTo>
                  <a:pt x="14899" y="2677"/>
                  <a:pt x="12705" y="3979"/>
                  <a:pt x="10581" y="5407"/>
                </a:cubicBezTo>
                <a:cubicBezTo>
                  <a:pt x="8601" y="6852"/>
                  <a:pt x="6906" y="8636"/>
                  <a:pt x="5568" y="10688"/>
                </a:cubicBezTo>
                <a:cubicBezTo>
                  <a:pt x="4711" y="11866"/>
                  <a:pt x="4247" y="13275"/>
                  <a:pt x="4229" y="14721"/>
                </a:cubicBezTo>
                <a:cubicBezTo>
                  <a:pt x="4372" y="18093"/>
                  <a:pt x="6442" y="20662"/>
                  <a:pt x="5800" y="23963"/>
                </a:cubicBezTo>
                <a:cubicBezTo>
                  <a:pt x="5068" y="27692"/>
                  <a:pt x="268" y="29780"/>
                  <a:pt x="90" y="33580"/>
                </a:cubicBezTo>
                <a:cubicBezTo>
                  <a:pt x="1" y="35507"/>
                  <a:pt x="1178" y="37274"/>
                  <a:pt x="2570" y="38612"/>
                </a:cubicBezTo>
                <a:cubicBezTo>
                  <a:pt x="4051" y="39825"/>
                  <a:pt x="5461" y="41146"/>
                  <a:pt x="6781" y="42555"/>
                </a:cubicBezTo>
                <a:cubicBezTo>
                  <a:pt x="9886" y="46445"/>
                  <a:pt x="9529" y="52172"/>
                  <a:pt x="12152" y="56419"/>
                </a:cubicBezTo>
                <a:cubicBezTo>
                  <a:pt x="12901" y="57793"/>
                  <a:pt x="13954" y="59006"/>
                  <a:pt x="15220" y="59934"/>
                </a:cubicBezTo>
                <a:cubicBezTo>
                  <a:pt x="16378" y="60652"/>
                  <a:pt x="17717" y="61298"/>
                  <a:pt x="19058" y="61298"/>
                </a:cubicBezTo>
                <a:cubicBezTo>
                  <a:pt x="19350" y="61298"/>
                  <a:pt x="19641" y="61268"/>
                  <a:pt x="19931" y="61201"/>
                </a:cubicBezTo>
                <a:cubicBezTo>
                  <a:pt x="21911" y="60737"/>
                  <a:pt x="23160" y="58703"/>
                  <a:pt x="23517" y="56686"/>
                </a:cubicBezTo>
                <a:cubicBezTo>
                  <a:pt x="23892" y="54688"/>
                  <a:pt x="23571" y="52618"/>
                  <a:pt x="23607" y="50602"/>
                </a:cubicBezTo>
                <a:cubicBezTo>
                  <a:pt x="23589" y="49639"/>
                  <a:pt x="23749" y="48693"/>
                  <a:pt x="24106" y="47819"/>
                </a:cubicBezTo>
                <a:cubicBezTo>
                  <a:pt x="24820" y="46445"/>
                  <a:pt x="25997" y="45374"/>
                  <a:pt x="27407" y="44768"/>
                </a:cubicBezTo>
                <a:cubicBezTo>
                  <a:pt x="29316" y="43822"/>
                  <a:pt x="31386" y="43304"/>
                  <a:pt x="33349" y="42484"/>
                </a:cubicBezTo>
                <a:cubicBezTo>
                  <a:pt x="35365" y="41806"/>
                  <a:pt x="37113" y="40450"/>
                  <a:pt x="38273" y="38665"/>
                </a:cubicBezTo>
                <a:cubicBezTo>
                  <a:pt x="39629" y="36274"/>
                  <a:pt x="38773" y="33491"/>
                  <a:pt x="37756" y="31154"/>
                </a:cubicBezTo>
                <a:cubicBezTo>
                  <a:pt x="36810" y="29048"/>
                  <a:pt x="35829" y="26657"/>
                  <a:pt x="36703" y="24534"/>
                </a:cubicBezTo>
                <a:cubicBezTo>
                  <a:pt x="37203" y="23499"/>
                  <a:pt x="37898" y="22571"/>
                  <a:pt x="38773" y="21822"/>
                </a:cubicBezTo>
                <a:cubicBezTo>
                  <a:pt x="39594" y="21019"/>
                  <a:pt x="40414" y="20198"/>
                  <a:pt x="41253" y="19395"/>
                </a:cubicBezTo>
                <a:cubicBezTo>
                  <a:pt x="42109" y="18575"/>
                  <a:pt x="42912" y="17700"/>
                  <a:pt x="43644" y="16790"/>
                </a:cubicBezTo>
                <a:cubicBezTo>
                  <a:pt x="45036" y="15042"/>
                  <a:pt x="45856" y="12918"/>
                  <a:pt x="45981" y="10688"/>
                </a:cubicBezTo>
                <a:cubicBezTo>
                  <a:pt x="46088" y="8725"/>
                  <a:pt x="45678" y="6763"/>
                  <a:pt x="44821" y="4996"/>
                </a:cubicBezTo>
                <a:cubicBezTo>
                  <a:pt x="44305" y="3982"/>
                  <a:pt x="42634" y="0"/>
                  <a:pt x="412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598963" y="-50650"/>
            <a:ext cx="386325" cy="1382900"/>
          </a:xfrm>
          <a:custGeom>
            <a:avLst/>
            <a:gdLst/>
            <a:ahLst/>
            <a:cxnLst/>
            <a:rect l="l" t="t" r="r" b="b"/>
            <a:pathLst>
              <a:path w="15453" h="55316" extrusionOk="0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707813" y="566425"/>
            <a:ext cx="343050" cy="275900"/>
          </a:xfrm>
          <a:custGeom>
            <a:avLst/>
            <a:gdLst/>
            <a:ahLst/>
            <a:cxnLst/>
            <a:rect l="l" t="t" r="r" b="b"/>
            <a:pathLst>
              <a:path w="13722" h="11036" extrusionOk="0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981538" y="-190700"/>
            <a:ext cx="1509950" cy="1449625"/>
          </a:xfrm>
          <a:custGeom>
            <a:avLst/>
            <a:gdLst/>
            <a:ahLst/>
            <a:cxnLst/>
            <a:rect l="l" t="t" r="r" b="b"/>
            <a:pathLst>
              <a:path w="60398" h="57985" extrusionOk="0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981538" y="-190700"/>
            <a:ext cx="1509950" cy="1449625"/>
          </a:xfrm>
          <a:custGeom>
            <a:avLst/>
            <a:gdLst/>
            <a:ahLst/>
            <a:cxnLst/>
            <a:rect l="l" t="t" r="r" b="b"/>
            <a:pathLst>
              <a:path w="60398" h="57985" extrusionOk="0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378088" y="-108975"/>
            <a:ext cx="1044700" cy="1217575"/>
          </a:xfrm>
          <a:custGeom>
            <a:avLst/>
            <a:gdLst/>
            <a:ahLst/>
            <a:cxnLst/>
            <a:rect l="l" t="t" r="r" b="b"/>
            <a:pathLst>
              <a:path w="41788" h="48703" extrusionOk="0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170663" y="-300875"/>
            <a:ext cx="1180325" cy="921400"/>
          </a:xfrm>
          <a:custGeom>
            <a:avLst/>
            <a:gdLst/>
            <a:ahLst/>
            <a:cxnLst/>
            <a:rect l="l" t="t" r="r" b="b"/>
            <a:pathLst>
              <a:path w="47213" h="36856" extrusionOk="0">
                <a:moveTo>
                  <a:pt x="43429" y="0"/>
                </a:moveTo>
                <a:cubicBezTo>
                  <a:pt x="31118" y="18467"/>
                  <a:pt x="10635" y="21287"/>
                  <a:pt x="6210" y="24213"/>
                </a:cubicBezTo>
                <a:cubicBezTo>
                  <a:pt x="1785" y="27121"/>
                  <a:pt x="0" y="30975"/>
                  <a:pt x="4675" y="35222"/>
                </a:cubicBezTo>
                <a:cubicBezTo>
                  <a:pt x="5905" y="36335"/>
                  <a:pt x="7829" y="36856"/>
                  <a:pt x="10161" y="36856"/>
                </a:cubicBezTo>
                <a:cubicBezTo>
                  <a:pt x="16723" y="36856"/>
                  <a:pt x="26523" y="32730"/>
                  <a:pt x="33223" y="26068"/>
                </a:cubicBezTo>
                <a:cubicBezTo>
                  <a:pt x="43626" y="15702"/>
                  <a:pt x="47212" y="5032"/>
                  <a:pt x="47212" y="5032"/>
                </a:cubicBezTo>
                <a:lnTo>
                  <a:pt x="434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329013" y="-246175"/>
            <a:ext cx="989400" cy="764525"/>
          </a:xfrm>
          <a:custGeom>
            <a:avLst/>
            <a:gdLst/>
            <a:ahLst/>
            <a:cxnLst/>
            <a:rect l="l" t="t" r="r" b="b"/>
            <a:pathLst>
              <a:path w="39576" h="30581" extrusionOk="0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833842" y="1608670"/>
            <a:ext cx="1749700" cy="1623825"/>
          </a:xfrm>
          <a:custGeom>
            <a:avLst/>
            <a:gdLst/>
            <a:ahLst/>
            <a:cxnLst/>
            <a:rect l="l" t="t" r="r" b="b"/>
            <a:pathLst>
              <a:path w="69988" h="64953" extrusionOk="0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 rot="10800000">
            <a:off x="5114776" y="-394445"/>
            <a:ext cx="5118875" cy="373892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255402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2"/>
          </p:nvPr>
        </p:nvSpPr>
        <p:spPr>
          <a:xfrm>
            <a:off x="2554039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469097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4"/>
          </p:nvPr>
        </p:nvSpPr>
        <p:spPr>
          <a:xfrm>
            <a:off x="4819665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/>
          <p:nvPr/>
        </p:nvSpPr>
        <p:spPr>
          <a:xfrm rot="-7126212">
            <a:off x="-3438667" y="2453900"/>
            <a:ext cx="5119108" cy="373909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/>
          <p:nvPr/>
        </p:nvSpPr>
        <p:spPr>
          <a:xfrm rot="10800000" flipH="1">
            <a:off x="-2536724" y="3650250"/>
            <a:ext cx="6718109" cy="2956828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1"/>
          </p:nvPr>
        </p:nvSpPr>
        <p:spPr>
          <a:xfrm>
            <a:off x="612900" y="1169725"/>
            <a:ext cx="3933000" cy="3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2"/>
          </p:nvPr>
        </p:nvSpPr>
        <p:spPr>
          <a:xfrm>
            <a:off x="4589425" y="1169725"/>
            <a:ext cx="3839700" cy="3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9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586825" y="0"/>
            <a:ext cx="6039251" cy="1257950"/>
          </a:xfrm>
          <a:custGeom>
            <a:avLst/>
            <a:gdLst/>
            <a:ahLst/>
            <a:cxnLst/>
            <a:rect l="l" t="t" r="r" b="b"/>
            <a:pathLst>
              <a:path w="67625" h="14086" extrusionOk="0">
                <a:moveTo>
                  <a:pt x="0" y="0"/>
                </a:moveTo>
                <a:cubicBezTo>
                  <a:pt x="402" y="4113"/>
                  <a:pt x="2448" y="8075"/>
                  <a:pt x="5668" y="10680"/>
                </a:cubicBezTo>
                <a:cubicBezTo>
                  <a:pt x="8424" y="12907"/>
                  <a:pt x="11971" y="14085"/>
                  <a:pt x="15507" y="14085"/>
                </a:cubicBezTo>
                <a:cubicBezTo>
                  <a:pt x="17301" y="14085"/>
                  <a:pt x="19092" y="13782"/>
                  <a:pt x="20776" y="13158"/>
                </a:cubicBezTo>
                <a:cubicBezTo>
                  <a:pt x="24326" y="11848"/>
                  <a:pt x="27347" y="9253"/>
                  <a:pt x="31004" y="8278"/>
                </a:cubicBezTo>
                <a:cubicBezTo>
                  <a:pt x="32201" y="7958"/>
                  <a:pt x="33406" y="7822"/>
                  <a:pt x="34617" y="7822"/>
                </a:cubicBezTo>
                <a:cubicBezTo>
                  <a:pt x="41471" y="7822"/>
                  <a:pt x="48519" y="12169"/>
                  <a:pt x="55292" y="12169"/>
                </a:cubicBezTo>
                <a:cubicBezTo>
                  <a:pt x="56756" y="12169"/>
                  <a:pt x="58207" y="11966"/>
                  <a:pt x="59641" y="11472"/>
                </a:cubicBezTo>
                <a:cubicBezTo>
                  <a:pt x="64328" y="9852"/>
                  <a:pt x="67624" y="4931"/>
                  <a:pt x="67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-152400" y="0"/>
            <a:ext cx="2499379" cy="4426045"/>
          </a:xfrm>
          <a:custGeom>
            <a:avLst/>
            <a:gdLst/>
            <a:ahLst/>
            <a:cxnLst/>
            <a:rect l="l" t="t" r="r" b="b"/>
            <a:pathLst>
              <a:path w="27987" h="49561" extrusionOk="0">
                <a:moveTo>
                  <a:pt x="0" y="0"/>
                </a:moveTo>
                <a:lnTo>
                  <a:pt x="0" y="47737"/>
                </a:lnTo>
                <a:cubicBezTo>
                  <a:pt x="1387" y="48842"/>
                  <a:pt x="3097" y="49560"/>
                  <a:pt x="4802" y="49560"/>
                </a:cubicBezTo>
                <a:cubicBezTo>
                  <a:pt x="5401" y="49560"/>
                  <a:pt x="5998" y="49472"/>
                  <a:pt x="6582" y="49280"/>
                </a:cubicBezTo>
                <a:cubicBezTo>
                  <a:pt x="10792" y="47899"/>
                  <a:pt x="11863" y="42419"/>
                  <a:pt x="11416" y="38011"/>
                </a:cubicBezTo>
                <a:cubicBezTo>
                  <a:pt x="10964" y="33609"/>
                  <a:pt x="9791" y="28815"/>
                  <a:pt x="12031" y="24996"/>
                </a:cubicBezTo>
                <a:cubicBezTo>
                  <a:pt x="14468" y="20852"/>
                  <a:pt x="19922" y="19648"/>
                  <a:pt x="23361" y="16286"/>
                </a:cubicBezTo>
                <a:cubicBezTo>
                  <a:pt x="27286" y="12467"/>
                  <a:pt x="27987" y="6013"/>
                  <a:pt x="25646" y="1066"/>
                </a:cubicBezTo>
                <a:cubicBezTo>
                  <a:pt x="25473" y="696"/>
                  <a:pt x="25285" y="340"/>
                  <a:pt x="25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718500" y="35772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4207250" y="-8283"/>
            <a:ext cx="4516156" cy="1816868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6178825" y="1739225"/>
            <a:ext cx="22464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6178825" y="2177450"/>
            <a:ext cx="22464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6493575" y="3624475"/>
            <a:ext cx="19317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6493575" y="4005475"/>
            <a:ext cx="19629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7184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524035" y="3756232"/>
            <a:ext cx="6908208" cy="1700729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7844296" y="3435620"/>
            <a:ext cx="1149179" cy="1102012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4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-2042500" y="-2466975"/>
            <a:ext cx="3914100" cy="391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496700" y="884775"/>
            <a:ext cx="4187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95033" y="-205427"/>
            <a:ext cx="1715694" cy="934604"/>
            <a:chOff x="841175" y="1036025"/>
            <a:chExt cx="5753500" cy="3133100"/>
          </a:xfrm>
        </p:grpSpPr>
        <p:sp>
          <p:nvSpPr>
            <p:cNvPr id="202" name="Google Shape;202;p26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5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rot="9129524">
            <a:off x="-257809" y="3284194"/>
            <a:ext cx="3588893" cy="3021822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718400" y="346028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627884" y="1057869"/>
            <a:ext cx="7901400" cy="3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15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5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5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5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5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5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5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5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636236">
            <a:off x="-1392045" y="-1087245"/>
            <a:ext cx="4443276" cy="378087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7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 rot="5766672">
            <a:off x="-2016830" y="1916162"/>
            <a:ext cx="5233712" cy="4453469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1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2"/>
          </p:nvPr>
        </p:nvSpPr>
        <p:spPr>
          <a:xfrm>
            <a:off x="886631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3"/>
          </p:nvPr>
        </p:nvSpPr>
        <p:spPr>
          <a:xfrm>
            <a:off x="1082850" y="3237400"/>
            <a:ext cx="22299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4"/>
          </p:nvPr>
        </p:nvSpPr>
        <p:spPr>
          <a:xfrm>
            <a:off x="886631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5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ubTitle" idx="6"/>
          </p:nvPr>
        </p:nvSpPr>
        <p:spPr>
          <a:xfrm>
            <a:off x="5649769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7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8"/>
          </p:nvPr>
        </p:nvSpPr>
        <p:spPr>
          <a:xfrm>
            <a:off x="5649769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9"/>
          <p:cNvSpPr/>
          <p:nvPr/>
        </p:nvSpPr>
        <p:spPr>
          <a:xfrm rot="-6776231">
            <a:off x="5379710" y="-1534247"/>
            <a:ext cx="5233928" cy="44536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3354425" y="880700"/>
            <a:ext cx="2404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8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 rot="10800000" flipH="1">
            <a:off x="-2421723" y="-2457095"/>
            <a:ext cx="8278950" cy="6047100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29" name="Google Shape;229;p31"/>
          <p:cNvSpPr/>
          <p:nvPr/>
        </p:nvSpPr>
        <p:spPr>
          <a:xfrm rot="-10083919" flipH="1">
            <a:off x="-1271890" y="-873657"/>
            <a:ext cx="2729545" cy="2519141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/>
          <p:nvPr/>
        </p:nvSpPr>
        <p:spPr>
          <a:xfrm rot="10800000" flipH="1">
            <a:off x="-313100" y="644219"/>
            <a:ext cx="866700" cy="80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 rot="-5320285" flipH="1">
            <a:off x="-2213136" y="-1585"/>
            <a:ext cx="4443570" cy="1955535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18400" y="346331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1"/>
          </p:nvPr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236" name="Google Shape;236;p32"/>
          <p:cNvSpPr/>
          <p:nvPr/>
        </p:nvSpPr>
        <p:spPr>
          <a:xfrm rot="-3755545" flipH="1">
            <a:off x="4997871" y="2946773"/>
            <a:ext cx="6474385" cy="2849132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41" name="Google Shape;241;p33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3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45" name="Google Shape;245;p33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4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250" name="Google Shape;250;p34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1" name="Google Shape;251;p34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1"/>
          </p:nvPr>
        </p:nvSpPr>
        <p:spPr>
          <a:xfrm>
            <a:off x="5346675" y="1758400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subTitle" idx="2"/>
          </p:nvPr>
        </p:nvSpPr>
        <p:spPr>
          <a:xfrm>
            <a:off x="5347856" y="1444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ubTitle" idx="3"/>
          </p:nvPr>
        </p:nvSpPr>
        <p:spPr>
          <a:xfrm>
            <a:off x="5357525" y="3340389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4"/>
          </p:nvPr>
        </p:nvSpPr>
        <p:spPr>
          <a:xfrm>
            <a:off x="5351399" y="3033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 flipH="1">
            <a:off x="5218575" y="1123250"/>
            <a:ext cx="32763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 flipH="1">
            <a:off x="5218575" y="3544025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7255073" y="0"/>
            <a:ext cx="1888952" cy="1278717"/>
          </a:xfrm>
          <a:custGeom>
            <a:avLst/>
            <a:gdLst/>
            <a:ahLst/>
            <a:cxnLst/>
            <a:rect l="l" t="t" r="r" b="b"/>
            <a:pathLst>
              <a:path w="10262" h="6947" extrusionOk="0">
                <a:moveTo>
                  <a:pt x="1" y="1"/>
                </a:moveTo>
                <a:lnTo>
                  <a:pt x="1" y="6417"/>
                </a:lnTo>
                <a:cubicBezTo>
                  <a:pt x="628" y="6763"/>
                  <a:pt x="1349" y="6947"/>
                  <a:pt x="1998" y="6947"/>
                </a:cubicBezTo>
                <a:cubicBezTo>
                  <a:pt x="3145" y="6947"/>
                  <a:pt x="4065" y="6373"/>
                  <a:pt x="3837" y="5101"/>
                </a:cubicBezTo>
                <a:cubicBezTo>
                  <a:pt x="3505" y="3239"/>
                  <a:pt x="3374" y="2151"/>
                  <a:pt x="4767" y="2151"/>
                </a:cubicBezTo>
                <a:cubicBezTo>
                  <a:pt x="4864" y="2151"/>
                  <a:pt x="4968" y="2156"/>
                  <a:pt x="5080" y="2167"/>
                </a:cubicBezTo>
                <a:cubicBezTo>
                  <a:pt x="6145" y="2267"/>
                  <a:pt x="7113" y="3315"/>
                  <a:pt x="8049" y="3315"/>
                </a:cubicBezTo>
                <a:cubicBezTo>
                  <a:pt x="8375" y="3315"/>
                  <a:pt x="8697" y="3188"/>
                  <a:pt x="9018" y="2850"/>
                </a:cubicBezTo>
                <a:cubicBezTo>
                  <a:pt x="10262" y="1540"/>
                  <a:pt x="9373" y="1"/>
                  <a:pt x="9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-5400000" flipH="1">
            <a:off x="2386913" y="2399386"/>
            <a:ext cx="5154649" cy="344725"/>
          </a:xfrm>
          <a:custGeom>
            <a:avLst/>
            <a:gdLst/>
            <a:ahLst/>
            <a:cxnLst/>
            <a:rect l="l" t="t" r="r" b="b"/>
            <a:pathLst>
              <a:path w="285774" h="13789" extrusionOk="0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5325025" y="33827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5125240" y="1193000"/>
            <a:ext cx="4018760" cy="3950507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 flipH="1">
            <a:off x="4210836" y="3612350"/>
            <a:ext cx="4609314" cy="1531177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 rot="5400000">
            <a:off x="5787994" y="1787559"/>
            <a:ext cx="3636242" cy="307577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6773075" y="46781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22575" y="2869400"/>
            <a:ext cx="26241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 rot="948817">
            <a:off x="-4597937" y="2049564"/>
            <a:ext cx="7490916" cy="4079606"/>
            <a:chOff x="841175" y="1036025"/>
            <a:chExt cx="5753500" cy="3133100"/>
          </a:xfrm>
        </p:grpSpPr>
        <p:sp>
          <p:nvSpPr>
            <p:cNvPr id="67" name="Google Shape;67;p11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01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807500" y="3316250"/>
            <a:ext cx="55290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 rot="5400000">
            <a:off x="5852317" y="1316647"/>
            <a:ext cx="4119681" cy="2463735"/>
          </a:xfrm>
          <a:custGeom>
            <a:avLst/>
            <a:gdLst/>
            <a:ahLst/>
            <a:cxnLst/>
            <a:rect l="l" t="t" r="r" b="b"/>
            <a:pathLst>
              <a:path w="54396" h="32531" extrusionOk="0">
                <a:moveTo>
                  <a:pt x="524" y="0"/>
                </a:moveTo>
                <a:cubicBezTo>
                  <a:pt x="1" y="3164"/>
                  <a:pt x="981" y="6876"/>
                  <a:pt x="3114" y="9263"/>
                </a:cubicBezTo>
                <a:cubicBezTo>
                  <a:pt x="5181" y="11579"/>
                  <a:pt x="8228" y="12980"/>
                  <a:pt x="9904" y="15606"/>
                </a:cubicBezTo>
                <a:cubicBezTo>
                  <a:pt x="12001" y="18886"/>
                  <a:pt x="11463" y="23315"/>
                  <a:pt x="13453" y="26656"/>
                </a:cubicBezTo>
                <a:cubicBezTo>
                  <a:pt x="14845" y="28987"/>
                  <a:pt x="17313" y="30496"/>
                  <a:pt x="19877" y="31389"/>
                </a:cubicBezTo>
                <a:cubicBezTo>
                  <a:pt x="22030" y="32145"/>
                  <a:pt x="24310" y="32530"/>
                  <a:pt x="26591" y="32530"/>
                </a:cubicBezTo>
                <a:cubicBezTo>
                  <a:pt x="27727" y="32530"/>
                  <a:pt x="28863" y="32435"/>
                  <a:pt x="29983" y="32242"/>
                </a:cubicBezTo>
                <a:cubicBezTo>
                  <a:pt x="31360" y="32009"/>
                  <a:pt x="32756" y="31608"/>
                  <a:pt x="33833" y="30719"/>
                </a:cubicBezTo>
                <a:cubicBezTo>
                  <a:pt x="35443" y="29378"/>
                  <a:pt x="36032" y="27174"/>
                  <a:pt x="36296" y="25102"/>
                </a:cubicBezTo>
                <a:cubicBezTo>
                  <a:pt x="36555" y="23020"/>
                  <a:pt x="36585" y="20862"/>
                  <a:pt x="37423" y="18942"/>
                </a:cubicBezTo>
                <a:cubicBezTo>
                  <a:pt x="38541" y="16383"/>
                  <a:pt x="40968" y="14605"/>
                  <a:pt x="43543" y="13529"/>
                </a:cubicBezTo>
                <a:cubicBezTo>
                  <a:pt x="45213" y="12828"/>
                  <a:pt x="46986" y="12371"/>
                  <a:pt x="48555" y="11472"/>
                </a:cubicBezTo>
                <a:cubicBezTo>
                  <a:pt x="52399" y="9258"/>
                  <a:pt x="54395" y="4261"/>
                  <a:pt x="531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4353834" cy="679175"/>
          </a:xfrm>
          <a:custGeom>
            <a:avLst/>
            <a:gdLst/>
            <a:ahLst/>
            <a:cxnLst/>
            <a:rect l="l" t="t" r="r" b="b"/>
            <a:pathLst>
              <a:path w="41136" h="6417" extrusionOk="0">
                <a:moveTo>
                  <a:pt x="1" y="0"/>
                </a:moveTo>
                <a:cubicBezTo>
                  <a:pt x="976" y="1843"/>
                  <a:pt x="2408" y="3443"/>
                  <a:pt x="4165" y="4560"/>
                </a:cubicBezTo>
                <a:cubicBezTo>
                  <a:pt x="6086" y="5777"/>
                  <a:pt x="8361" y="6417"/>
                  <a:pt x="10634" y="6417"/>
                </a:cubicBezTo>
                <a:cubicBezTo>
                  <a:pt x="11719" y="6417"/>
                  <a:pt x="12804" y="6271"/>
                  <a:pt x="13849" y="5972"/>
                </a:cubicBezTo>
                <a:cubicBezTo>
                  <a:pt x="16069" y="5348"/>
                  <a:pt x="18105" y="4068"/>
                  <a:pt x="20401" y="3738"/>
                </a:cubicBezTo>
                <a:cubicBezTo>
                  <a:pt x="20838" y="3675"/>
                  <a:pt x="21274" y="3647"/>
                  <a:pt x="21710" y="3647"/>
                </a:cubicBezTo>
                <a:cubicBezTo>
                  <a:pt x="24674" y="3647"/>
                  <a:pt x="27608" y="4932"/>
                  <a:pt x="30618" y="5109"/>
                </a:cubicBezTo>
                <a:cubicBezTo>
                  <a:pt x="30832" y="5122"/>
                  <a:pt x="31045" y="5128"/>
                  <a:pt x="31258" y="5128"/>
                </a:cubicBezTo>
                <a:cubicBezTo>
                  <a:pt x="35103" y="5128"/>
                  <a:pt x="38826" y="3070"/>
                  <a:pt x="41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573975" y="3889475"/>
            <a:ext cx="1143000" cy="114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94" name="Google Shape;94;p1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98" name="Google Shape;98;p1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3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4" r:id="rId12"/>
    <p:sldLayoutId id="2147483666" r:id="rId13"/>
    <p:sldLayoutId id="2147483667" r:id="rId14"/>
    <p:sldLayoutId id="2147483669" r:id="rId15"/>
    <p:sldLayoutId id="2147483670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hyperlink" Target="https://pixabay.com/ko/photos/%EC%BD%94%EB%93%9C-%EC%BD%94%EB%94%A9-%ED%94%84%EB%A1%9C%EA%B7%B8%EB%9E%98%EB%B0%8D-2558224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21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8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svg"/><Relationship Id="rId11" Type="http://schemas.openxmlformats.org/officeDocument/2006/relationships/image" Target="../media/image20.png"/><Relationship Id="rId5" Type="http://schemas.openxmlformats.org/officeDocument/2006/relationships/image" Target="../media/image28.png"/><Relationship Id="rId10" Type="http://schemas.openxmlformats.org/officeDocument/2006/relationships/image" Target="../media/image19.svg"/><Relationship Id="rId4" Type="http://schemas.openxmlformats.org/officeDocument/2006/relationships/image" Target="../media/image35.svg"/><Relationship Id="rId9" Type="http://schemas.openxmlformats.org/officeDocument/2006/relationships/image" Target="../media/image18.png"/><Relationship Id="rId14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사람, 노트북, 컴퓨터이(가) 표시된 사진&#10;&#10;자동 생성된 설명">
            <a:extLst>
              <a:ext uri="{FF2B5EF4-FFF2-40B4-BE49-F238E27FC236}">
                <a16:creationId xmlns:a16="http://schemas.microsoft.com/office/drawing/2014/main" id="{95DBF0B9-4F9B-6B4E-852B-D4864A68F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228600" y="-212651"/>
            <a:ext cx="9601200" cy="6400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3EE67-BC0E-6B49-BD22-287914123DA3}"/>
              </a:ext>
            </a:extLst>
          </p:cNvPr>
          <p:cNvSpPr/>
          <p:nvPr/>
        </p:nvSpPr>
        <p:spPr>
          <a:xfrm>
            <a:off x="4572000" y="191482"/>
            <a:ext cx="4298621" cy="4760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C47507F-B638-EC4D-B2BC-5BBEE51EFC4E}"/>
              </a:ext>
            </a:extLst>
          </p:cNvPr>
          <p:cNvSpPr txBox="1"/>
          <p:nvPr/>
        </p:nvSpPr>
        <p:spPr>
          <a:xfrm>
            <a:off x="5376732" y="2237856"/>
            <a:ext cx="307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NLP </a:t>
            </a:r>
            <a:r>
              <a:rPr kumimoji="1" lang="ko-KR" altLang="en-US" sz="20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감정 분석을 통한 마케팅 시장 분석</a:t>
            </a:r>
            <a:endParaRPr kumimoji="1" lang="ko-Kore-KR" altLang="en-US" sz="2000" b="1" dirty="0">
              <a:solidFill>
                <a:schemeClr val="tx1">
                  <a:lumMod val="10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0442BBD-01D1-564A-AFE2-F577738AA8AE}"/>
              </a:ext>
            </a:extLst>
          </p:cNvPr>
          <p:cNvSpPr txBox="1"/>
          <p:nvPr/>
        </p:nvSpPr>
        <p:spPr>
          <a:xfrm>
            <a:off x="6298473" y="4249501"/>
            <a:ext cx="307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팀 사소</a:t>
            </a:r>
            <a:endParaRPr kumimoji="1" lang="en-US" altLang="ko-KR" sz="1600" b="1" dirty="0">
              <a:solidFill>
                <a:schemeClr val="tx1">
                  <a:lumMod val="10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  <a:p>
            <a:r>
              <a:rPr kumimoji="1" lang="ko-KR" altLang="en-US" sz="16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장준표</a:t>
            </a:r>
            <a:r>
              <a:rPr kumimoji="1" lang="en-US" altLang="ko-KR" sz="16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,</a:t>
            </a:r>
            <a:r>
              <a:rPr kumimoji="1" lang="ko-KR" altLang="en-US" sz="16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 최선욱</a:t>
            </a:r>
            <a:r>
              <a:rPr kumimoji="1" lang="en-US" altLang="ko-KR" sz="16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,</a:t>
            </a:r>
            <a:r>
              <a:rPr kumimoji="1" lang="ko-KR" altLang="en-US" sz="16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 구미송</a:t>
            </a:r>
            <a:endParaRPr kumimoji="1" lang="ko-Kore-KR" altLang="en-US" sz="1600" b="1" dirty="0">
              <a:solidFill>
                <a:schemeClr val="tx1">
                  <a:lumMod val="10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pic>
        <p:nvPicPr>
          <p:cNvPr id="1029" name="그래픽 1028" descr="전나무 윤곽선">
            <a:extLst>
              <a:ext uri="{FF2B5EF4-FFF2-40B4-BE49-F238E27FC236}">
                <a16:creationId xmlns:a16="http://schemas.microsoft.com/office/drawing/2014/main" id="{A23E0262-EAB6-9640-8181-DEDC992DD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7515" y="974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4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9FA02-5C4A-214C-9377-3E2A98AEB2CE}"/>
              </a:ext>
            </a:extLst>
          </p:cNvPr>
          <p:cNvSpPr txBox="1"/>
          <p:nvPr/>
        </p:nvSpPr>
        <p:spPr>
          <a:xfrm>
            <a:off x="3838751" y="2482953"/>
            <a:ext cx="146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10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감사합니다</a:t>
            </a:r>
            <a:endParaRPr kumimoji="1" lang="ko-Kore-KR" altLang="en-US" sz="2000" b="1" dirty="0">
              <a:solidFill>
                <a:schemeClr val="tx1">
                  <a:lumMod val="10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pic>
        <p:nvPicPr>
          <p:cNvPr id="3" name="그래픽 2" descr="전나무 윤곽선">
            <a:extLst>
              <a:ext uri="{FF2B5EF4-FFF2-40B4-BE49-F238E27FC236}">
                <a16:creationId xmlns:a16="http://schemas.microsoft.com/office/drawing/2014/main" id="{DC659F49-3FC4-5543-B08F-25C48744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757348"/>
            <a:ext cx="914400" cy="914400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FB9C6CD-4540-D14E-A949-287CF79BD5B4}"/>
              </a:ext>
            </a:extLst>
          </p:cNvPr>
          <p:cNvCxnSpPr>
            <a:cxnSpLocks/>
          </p:cNvCxnSpPr>
          <p:nvPr/>
        </p:nvCxnSpPr>
        <p:spPr>
          <a:xfrm>
            <a:off x="2036190" y="2011613"/>
            <a:ext cx="5052767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6A91CA6-F923-744F-B494-EB10FF827476}"/>
              </a:ext>
            </a:extLst>
          </p:cNvPr>
          <p:cNvCxnSpPr>
            <a:cxnSpLocks/>
          </p:cNvCxnSpPr>
          <p:nvPr/>
        </p:nvCxnSpPr>
        <p:spPr>
          <a:xfrm>
            <a:off x="2036190" y="3293659"/>
            <a:ext cx="5052767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49C626D9-8F94-7D43-BA82-C60D8FE4F542}"/>
              </a:ext>
            </a:extLst>
          </p:cNvPr>
          <p:cNvCxnSpPr>
            <a:cxnSpLocks/>
          </p:cNvCxnSpPr>
          <p:nvPr/>
        </p:nvCxnSpPr>
        <p:spPr>
          <a:xfrm>
            <a:off x="89210" y="2484664"/>
            <a:ext cx="8967705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39EB88-6EE7-6A40-B31D-46B66A716F14}"/>
              </a:ext>
            </a:extLst>
          </p:cNvPr>
          <p:cNvSpPr txBox="1"/>
          <p:nvPr/>
        </p:nvSpPr>
        <p:spPr>
          <a:xfrm>
            <a:off x="3239587" y="165464"/>
            <a:ext cx="307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Our Timeline history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18D2E3-DB2A-4645-A52D-6653C99BE55D}"/>
              </a:ext>
            </a:extLst>
          </p:cNvPr>
          <p:cNvSpPr/>
          <p:nvPr/>
        </p:nvSpPr>
        <p:spPr>
          <a:xfrm>
            <a:off x="2350154" y="2439559"/>
            <a:ext cx="90210" cy="902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8EF121-0E1C-E544-B7E8-15021935A477}"/>
              </a:ext>
            </a:extLst>
          </p:cNvPr>
          <p:cNvSpPr/>
          <p:nvPr/>
        </p:nvSpPr>
        <p:spPr>
          <a:xfrm>
            <a:off x="3889394" y="2440215"/>
            <a:ext cx="90210" cy="902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790361-75FC-DA4D-95DB-F825CEC70AE1}"/>
              </a:ext>
            </a:extLst>
          </p:cNvPr>
          <p:cNvSpPr/>
          <p:nvPr/>
        </p:nvSpPr>
        <p:spPr>
          <a:xfrm>
            <a:off x="5428634" y="2439559"/>
            <a:ext cx="90210" cy="902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8885DB-8937-BC44-AD9E-9B71312058AB}"/>
              </a:ext>
            </a:extLst>
          </p:cNvPr>
          <p:cNvSpPr/>
          <p:nvPr/>
        </p:nvSpPr>
        <p:spPr>
          <a:xfrm>
            <a:off x="6967874" y="2439559"/>
            <a:ext cx="90210" cy="902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6DEB1-C6B0-3E4D-942B-6E0906D7D0A8}"/>
              </a:ext>
            </a:extLst>
          </p:cNvPr>
          <p:cNvSpPr txBox="1"/>
          <p:nvPr/>
        </p:nvSpPr>
        <p:spPr>
          <a:xfrm>
            <a:off x="1993692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9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8DBFD-20EF-4F4A-84C2-AC1D82D888D1}"/>
              </a:ext>
            </a:extLst>
          </p:cNvPr>
          <p:cNvSpPr txBox="1"/>
          <p:nvPr/>
        </p:nvSpPr>
        <p:spPr>
          <a:xfrm>
            <a:off x="3511161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10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E2781-CA71-FF49-B07A-63C320783A6B}"/>
              </a:ext>
            </a:extLst>
          </p:cNvPr>
          <p:cNvSpPr txBox="1"/>
          <p:nvPr/>
        </p:nvSpPr>
        <p:spPr>
          <a:xfrm>
            <a:off x="5066676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11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73240-4ED9-4740-A0CF-C4894F416757}"/>
              </a:ext>
            </a:extLst>
          </p:cNvPr>
          <p:cNvSpPr txBox="1"/>
          <p:nvPr/>
        </p:nvSpPr>
        <p:spPr>
          <a:xfrm>
            <a:off x="6685613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12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1" name="그래픽 20" descr="돋보기 단색으로 채워진">
            <a:extLst>
              <a:ext uri="{FF2B5EF4-FFF2-40B4-BE49-F238E27FC236}">
                <a16:creationId xmlns:a16="http://schemas.microsoft.com/office/drawing/2014/main" id="{A9063073-E241-9A49-A93F-F91F9471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2954" y="1334080"/>
            <a:ext cx="914400" cy="914400"/>
          </a:xfrm>
          <a:prstGeom prst="rect">
            <a:avLst/>
          </a:prstGeom>
        </p:spPr>
      </p:pic>
      <p:pic>
        <p:nvPicPr>
          <p:cNvPr id="23" name="그래픽 22" descr="질문 단색으로 채워진">
            <a:extLst>
              <a:ext uri="{FF2B5EF4-FFF2-40B4-BE49-F238E27FC236}">
                <a16:creationId xmlns:a16="http://schemas.microsoft.com/office/drawing/2014/main" id="{36A877CF-093F-014D-A608-42811302D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7299" y="1332206"/>
            <a:ext cx="914400" cy="914400"/>
          </a:xfrm>
          <a:prstGeom prst="rect">
            <a:avLst/>
          </a:prstGeom>
        </p:spPr>
      </p:pic>
      <p:pic>
        <p:nvPicPr>
          <p:cNvPr id="31" name="그래픽 30" descr="남성 프로그래머 단색으로 채워진">
            <a:extLst>
              <a:ext uri="{FF2B5EF4-FFF2-40B4-BE49-F238E27FC236}">
                <a16:creationId xmlns:a16="http://schemas.microsoft.com/office/drawing/2014/main" id="{07341032-76EB-D449-88AE-A5F779FD6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539" y="1328697"/>
            <a:ext cx="914400" cy="914400"/>
          </a:xfrm>
          <a:prstGeom prst="rect">
            <a:avLst/>
          </a:prstGeom>
        </p:spPr>
      </p:pic>
      <p:pic>
        <p:nvPicPr>
          <p:cNvPr id="33" name="그래픽 32" descr="우뇌 단색으로 채워진">
            <a:extLst>
              <a:ext uri="{FF2B5EF4-FFF2-40B4-BE49-F238E27FC236}">
                <a16:creationId xmlns:a16="http://schemas.microsoft.com/office/drawing/2014/main" id="{4B0071BC-E3B4-0541-9E65-0910CA9AC8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5779" y="1328697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300A22-6C1F-7040-AC6A-DF747F49F62B}"/>
              </a:ext>
            </a:extLst>
          </p:cNvPr>
          <p:cNvSpPr txBox="1"/>
          <p:nvPr/>
        </p:nvSpPr>
        <p:spPr>
          <a:xfrm>
            <a:off x="1621436" y="2975606"/>
            <a:ext cx="1421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데이터 확보 방법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NLP 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분석 정의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9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 보고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384CF-E807-DF4F-A674-FB50E290B6A6}"/>
              </a:ext>
            </a:extLst>
          </p:cNvPr>
          <p:cNvSpPr txBox="1"/>
          <p:nvPr/>
        </p:nvSpPr>
        <p:spPr>
          <a:xfrm>
            <a:off x="3223715" y="2975606"/>
            <a:ext cx="1421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수립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멘토링을 통한 해당 내용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Confirm</a:t>
            </a: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483581-629E-7441-9902-03F468ED46B7}"/>
              </a:ext>
            </a:extLst>
          </p:cNvPr>
          <p:cNvSpPr txBox="1"/>
          <p:nvPr/>
        </p:nvSpPr>
        <p:spPr>
          <a:xfrm>
            <a:off x="4824334" y="2975606"/>
            <a:ext cx="14215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실제 데이터 확보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확보한 데이터로 학습모델 생성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조사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0B4BB-C47A-DB49-B46E-623F06497949}"/>
              </a:ext>
            </a:extLst>
          </p:cNvPr>
          <p:cNvSpPr txBox="1"/>
          <p:nvPr/>
        </p:nvSpPr>
        <p:spPr>
          <a:xfrm>
            <a:off x="6424953" y="2975606"/>
            <a:ext cx="1421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프로젝트에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kumimoji="1" lang="ko-Kore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전략 도입</a:t>
            </a:r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9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65FBE6-E432-BB4D-A986-4786080520C9}"/>
              </a:ext>
            </a:extLst>
          </p:cNvPr>
          <p:cNvSpPr/>
          <p:nvPr/>
        </p:nvSpPr>
        <p:spPr>
          <a:xfrm>
            <a:off x="1392417" y="1166776"/>
            <a:ext cx="1822420" cy="2635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49C626D9-8F94-7D43-BA82-C60D8FE4F542}"/>
              </a:ext>
            </a:extLst>
          </p:cNvPr>
          <p:cNvCxnSpPr>
            <a:cxnSpLocks/>
          </p:cNvCxnSpPr>
          <p:nvPr/>
        </p:nvCxnSpPr>
        <p:spPr>
          <a:xfrm>
            <a:off x="3239587" y="2484664"/>
            <a:ext cx="5817328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39EB88-6EE7-6A40-B31D-46B66A716F14}"/>
              </a:ext>
            </a:extLst>
          </p:cNvPr>
          <p:cNvSpPr txBox="1"/>
          <p:nvPr/>
        </p:nvSpPr>
        <p:spPr>
          <a:xfrm>
            <a:off x="3239587" y="165464"/>
            <a:ext cx="307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Our Timeline history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8EF121-0E1C-E544-B7E8-15021935A477}"/>
              </a:ext>
            </a:extLst>
          </p:cNvPr>
          <p:cNvSpPr/>
          <p:nvPr/>
        </p:nvSpPr>
        <p:spPr>
          <a:xfrm>
            <a:off x="3889394" y="2440215"/>
            <a:ext cx="90210" cy="902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790361-75FC-DA4D-95DB-F825CEC70AE1}"/>
              </a:ext>
            </a:extLst>
          </p:cNvPr>
          <p:cNvSpPr/>
          <p:nvPr/>
        </p:nvSpPr>
        <p:spPr>
          <a:xfrm>
            <a:off x="5428634" y="2439559"/>
            <a:ext cx="90210" cy="902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8885DB-8937-BC44-AD9E-9B71312058AB}"/>
              </a:ext>
            </a:extLst>
          </p:cNvPr>
          <p:cNvSpPr/>
          <p:nvPr/>
        </p:nvSpPr>
        <p:spPr>
          <a:xfrm>
            <a:off x="6967874" y="2439559"/>
            <a:ext cx="90210" cy="902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6DEB1-C6B0-3E4D-942B-6E0906D7D0A8}"/>
              </a:ext>
            </a:extLst>
          </p:cNvPr>
          <p:cNvSpPr txBox="1"/>
          <p:nvPr/>
        </p:nvSpPr>
        <p:spPr>
          <a:xfrm>
            <a:off x="1993692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9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8DBFD-20EF-4F4A-84C2-AC1D82D888D1}"/>
              </a:ext>
            </a:extLst>
          </p:cNvPr>
          <p:cNvSpPr txBox="1"/>
          <p:nvPr/>
        </p:nvSpPr>
        <p:spPr>
          <a:xfrm>
            <a:off x="3511161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10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E2781-CA71-FF49-B07A-63C320783A6B}"/>
              </a:ext>
            </a:extLst>
          </p:cNvPr>
          <p:cNvSpPr txBox="1"/>
          <p:nvPr/>
        </p:nvSpPr>
        <p:spPr>
          <a:xfrm>
            <a:off x="5066676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11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73240-4ED9-4740-A0CF-C4894F416757}"/>
              </a:ext>
            </a:extLst>
          </p:cNvPr>
          <p:cNvSpPr txBox="1"/>
          <p:nvPr/>
        </p:nvSpPr>
        <p:spPr>
          <a:xfrm>
            <a:off x="6685613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12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1" name="그래픽 20" descr="돋보기 단색으로 채워진">
            <a:extLst>
              <a:ext uri="{FF2B5EF4-FFF2-40B4-BE49-F238E27FC236}">
                <a16:creationId xmlns:a16="http://schemas.microsoft.com/office/drawing/2014/main" id="{A9063073-E241-9A49-A93F-F91F9471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2954" y="1334080"/>
            <a:ext cx="914400" cy="914400"/>
          </a:xfrm>
          <a:prstGeom prst="rect">
            <a:avLst/>
          </a:prstGeom>
        </p:spPr>
      </p:pic>
      <p:pic>
        <p:nvPicPr>
          <p:cNvPr id="23" name="그래픽 22" descr="질문 단색으로 채워진">
            <a:extLst>
              <a:ext uri="{FF2B5EF4-FFF2-40B4-BE49-F238E27FC236}">
                <a16:creationId xmlns:a16="http://schemas.microsoft.com/office/drawing/2014/main" id="{36A877CF-093F-014D-A608-42811302D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7299" y="1332206"/>
            <a:ext cx="914400" cy="914400"/>
          </a:xfrm>
          <a:prstGeom prst="rect">
            <a:avLst/>
          </a:prstGeom>
        </p:spPr>
      </p:pic>
      <p:pic>
        <p:nvPicPr>
          <p:cNvPr id="31" name="그래픽 30" descr="남성 프로그래머 단색으로 채워진">
            <a:extLst>
              <a:ext uri="{FF2B5EF4-FFF2-40B4-BE49-F238E27FC236}">
                <a16:creationId xmlns:a16="http://schemas.microsoft.com/office/drawing/2014/main" id="{07341032-76EB-D449-88AE-A5F779FD6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539" y="1328697"/>
            <a:ext cx="914400" cy="914400"/>
          </a:xfrm>
          <a:prstGeom prst="rect">
            <a:avLst/>
          </a:prstGeom>
        </p:spPr>
      </p:pic>
      <p:pic>
        <p:nvPicPr>
          <p:cNvPr id="33" name="그래픽 32" descr="우뇌 단색으로 채워진">
            <a:extLst>
              <a:ext uri="{FF2B5EF4-FFF2-40B4-BE49-F238E27FC236}">
                <a16:creationId xmlns:a16="http://schemas.microsoft.com/office/drawing/2014/main" id="{4B0071BC-E3B4-0541-9E65-0910CA9AC8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5779" y="1328697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300A22-6C1F-7040-AC6A-DF747F49F62B}"/>
              </a:ext>
            </a:extLst>
          </p:cNvPr>
          <p:cNvSpPr txBox="1"/>
          <p:nvPr/>
        </p:nvSpPr>
        <p:spPr>
          <a:xfrm>
            <a:off x="1459462" y="2975606"/>
            <a:ext cx="17106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데이터 확보 방법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NLP 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분석 정의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(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학습모델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감성 사전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9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 발표 보고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384CF-E807-DF4F-A674-FB50E290B6A6}"/>
              </a:ext>
            </a:extLst>
          </p:cNvPr>
          <p:cNvSpPr txBox="1"/>
          <p:nvPr/>
        </p:nvSpPr>
        <p:spPr>
          <a:xfrm>
            <a:off x="3223715" y="2975606"/>
            <a:ext cx="1421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수립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멘토링을 통한 해당 내용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Confirm</a:t>
            </a: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483581-629E-7441-9902-03F468ED46B7}"/>
              </a:ext>
            </a:extLst>
          </p:cNvPr>
          <p:cNvSpPr txBox="1"/>
          <p:nvPr/>
        </p:nvSpPr>
        <p:spPr>
          <a:xfrm>
            <a:off x="4824334" y="2975606"/>
            <a:ext cx="14215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실제 데이터 확보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확보한 데이터로 학습모델 생성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조사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0B4BB-C47A-DB49-B46E-623F06497949}"/>
              </a:ext>
            </a:extLst>
          </p:cNvPr>
          <p:cNvSpPr txBox="1"/>
          <p:nvPr/>
        </p:nvSpPr>
        <p:spPr>
          <a:xfrm>
            <a:off x="6424953" y="2975606"/>
            <a:ext cx="1421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프로젝트에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kumimoji="1" lang="ko-Kore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전략 도입</a:t>
            </a:r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48727-603A-2C4A-8C1F-0989B86BA3E5}"/>
              </a:ext>
            </a:extLst>
          </p:cNvPr>
          <p:cNvSpPr txBox="1"/>
          <p:nvPr/>
        </p:nvSpPr>
        <p:spPr>
          <a:xfrm>
            <a:off x="4022897" y="541209"/>
            <a:ext cx="1244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이전 진행사항</a:t>
            </a:r>
            <a:endParaRPr kumimoji="1" lang="en-US" altLang="ko-KR" sz="11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4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49DD38A7-8284-C24C-9F9F-DDD07A942FA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10555" y="2484664"/>
            <a:ext cx="2833445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49C626D9-8F94-7D43-BA82-C60D8FE4F542}"/>
              </a:ext>
            </a:extLst>
          </p:cNvPr>
          <p:cNvCxnSpPr>
            <a:cxnSpLocks/>
          </p:cNvCxnSpPr>
          <p:nvPr/>
        </p:nvCxnSpPr>
        <p:spPr>
          <a:xfrm>
            <a:off x="74341" y="2484664"/>
            <a:ext cx="2968662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06B138-F7E3-6947-88C4-2EEBC787214C}"/>
              </a:ext>
            </a:extLst>
          </p:cNvPr>
          <p:cNvSpPr/>
          <p:nvPr/>
        </p:nvSpPr>
        <p:spPr>
          <a:xfrm>
            <a:off x="3043003" y="1166776"/>
            <a:ext cx="3267552" cy="2635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9EB88-6EE7-6A40-B31D-46B66A716F14}"/>
              </a:ext>
            </a:extLst>
          </p:cNvPr>
          <p:cNvSpPr txBox="1"/>
          <p:nvPr/>
        </p:nvSpPr>
        <p:spPr>
          <a:xfrm>
            <a:off x="3239587" y="165464"/>
            <a:ext cx="307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Our Timeline history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18D2E3-DB2A-4645-A52D-6653C99BE55D}"/>
              </a:ext>
            </a:extLst>
          </p:cNvPr>
          <p:cNvSpPr/>
          <p:nvPr/>
        </p:nvSpPr>
        <p:spPr>
          <a:xfrm>
            <a:off x="2350154" y="2439559"/>
            <a:ext cx="90210" cy="902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8885DB-8937-BC44-AD9E-9B71312058AB}"/>
              </a:ext>
            </a:extLst>
          </p:cNvPr>
          <p:cNvSpPr/>
          <p:nvPr/>
        </p:nvSpPr>
        <p:spPr>
          <a:xfrm>
            <a:off x="6967874" y="2439559"/>
            <a:ext cx="90210" cy="902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6DEB1-C6B0-3E4D-942B-6E0906D7D0A8}"/>
              </a:ext>
            </a:extLst>
          </p:cNvPr>
          <p:cNvSpPr txBox="1"/>
          <p:nvPr/>
        </p:nvSpPr>
        <p:spPr>
          <a:xfrm>
            <a:off x="1993692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9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8DBFD-20EF-4F4A-84C2-AC1D82D888D1}"/>
              </a:ext>
            </a:extLst>
          </p:cNvPr>
          <p:cNvSpPr txBox="1"/>
          <p:nvPr/>
        </p:nvSpPr>
        <p:spPr>
          <a:xfrm>
            <a:off x="3511161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10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E2781-CA71-FF49-B07A-63C320783A6B}"/>
              </a:ext>
            </a:extLst>
          </p:cNvPr>
          <p:cNvSpPr txBox="1"/>
          <p:nvPr/>
        </p:nvSpPr>
        <p:spPr>
          <a:xfrm>
            <a:off x="5066676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11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73240-4ED9-4740-A0CF-C4894F416757}"/>
              </a:ext>
            </a:extLst>
          </p:cNvPr>
          <p:cNvSpPr txBox="1"/>
          <p:nvPr/>
        </p:nvSpPr>
        <p:spPr>
          <a:xfrm>
            <a:off x="6685613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12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1" name="그래픽 20" descr="돋보기 단색으로 채워진">
            <a:extLst>
              <a:ext uri="{FF2B5EF4-FFF2-40B4-BE49-F238E27FC236}">
                <a16:creationId xmlns:a16="http://schemas.microsoft.com/office/drawing/2014/main" id="{A9063073-E241-9A49-A93F-F91F9471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2954" y="1334080"/>
            <a:ext cx="914400" cy="914400"/>
          </a:xfrm>
          <a:prstGeom prst="rect">
            <a:avLst/>
          </a:prstGeom>
        </p:spPr>
      </p:pic>
      <p:pic>
        <p:nvPicPr>
          <p:cNvPr id="23" name="그래픽 22" descr="질문 단색으로 채워진">
            <a:extLst>
              <a:ext uri="{FF2B5EF4-FFF2-40B4-BE49-F238E27FC236}">
                <a16:creationId xmlns:a16="http://schemas.microsoft.com/office/drawing/2014/main" id="{36A877CF-093F-014D-A608-42811302D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7299" y="1332206"/>
            <a:ext cx="914400" cy="914400"/>
          </a:xfrm>
          <a:prstGeom prst="rect">
            <a:avLst/>
          </a:prstGeom>
        </p:spPr>
      </p:pic>
      <p:pic>
        <p:nvPicPr>
          <p:cNvPr id="31" name="그래픽 30" descr="남성 프로그래머 단색으로 채워진">
            <a:extLst>
              <a:ext uri="{FF2B5EF4-FFF2-40B4-BE49-F238E27FC236}">
                <a16:creationId xmlns:a16="http://schemas.microsoft.com/office/drawing/2014/main" id="{07341032-76EB-D449-88AE-A5F779FD6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539" y="1328697"/>
            <a:ext cx="914400" cy="914400"/>
          </a:xfrm>
          <a:prstGeom prst="rect">
            <a:avLst/>
          </a:prstGeom>
        </p:spPr>
      </p:pic>
      <p:pic>
        <p:nvPicPr>
          <p:cNvPr id="33" name="그래픽 32" descr="우뇌 단색으로 채워진">
            <a:extLst>
              <a:ext uri="{FF2B5EF4-FFF2-40B4-BE49-F238E27FC236}">
                <a16:creationId xmlns:a16="http://schemas.microsoft.com/office/drawing/2014/main" id="{4B0071BC-E3B4-0541-9E65-0910CA9AC8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5779" y="1328697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300A22-6C1F-7040-AC6A-DF747F49F62B}"/>
              </a:ext>
            </a:extLst>
          </p:cNvPr>
          <p:cNvSpPr txBox="1"/>
          <p:nvPr/>
        </p:nvSpPr>
        <p:spPr>
          <a:xfrm>
            <a:off x="1621436" y="2975606"/>
            <a:ext cx="1421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데이터 확보 방법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NLP 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분석 정의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9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 보고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384CF-E807-DF4F-A674-FB50E290B6A6}"/>
              </a:ext>
            </a:extLst>
          </p:cNvPr>
          <p:cNvSpPr txBox="1"/>
          <p:nvPr/>
        </p:nvSpPr>
        <p:spPr>
          <a:xfrm>
            <a:off x="3223715" y="2975606"/>
            <a:ext cx="1421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수립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멘토링을 통한 해당 내용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Confirm</a:t>
            </a: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483581-629E-7441-9902-03F468ED46B7}"/>
              </a:ext>
            </a:extLst>
          </p:cNvPr>
          <p:cNvSpPr txBox="1"/>
          <p:nvPr/>
        </p:nvSpPr>
        <p:spPr>
          <a:xfrm>
            <a:off x="4824334" y="2975606"/>
            <a:ext cx="14215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실제 데이터 확보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확보한 데이터로 학습모델 생성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조사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0B4BB-C47A-DB49-B46E-623F06497949}"/>
              </a:ext>
            </a:extLst>
          </p:cNvPr>
          <p:cNvSpPr txBox="1"/>
          <p:nvPr/>
        </p:nvSpPr>
        <p:spPr>
          <a:xfrm>
            <a:off x="6424953" y="2975606"/>
            <a:ext cx="1421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프로젝트에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kumimoji="1" lang="ko-Kore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전략 도입</a:t>
            </a:r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2E9E49-1578-9C48-AB69-8C19363B60C0}"/>
              </a:ext>
            </a:extLst>
          </p:cNvPr>
          <p:cNvSpPr txBox="1"/>
          <p:nvPr/>
        </p:nvSpPr>
        <p:spPr>
          <a:xfrm>
            <a:off x="4229146" y="541209"/>
            <a:ext cx="1244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진행사항</a:t>
            </a:r>
            <a:endParaRPr kumimoji="1" lang="en-US" altLang="ko-KR" sz="11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3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5FA050DF-43C8-954F-80E0-37079E125800}"/>
              </a:ext>
            </a:extLst>
          </p:cNvPr>
          <p:cNvGraphicFramePr/>
          <p:nvPr/>
        </p:nvGraphicFramePr>
        <p:xfrm>
          <a:off x="633817" y="1102901"/>
          <a:ext cx="7876365" cy="532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13D7AD-3D95-D84A-956E-F8D5F5C65F1C}"/>
              </a:ext>
            </a:extLst>
          </p:cNvPr>
          <p:cNvSpPr txBox="1"/>
          <p:nvPr/>
        </p:nvSpPr>
        <p:spPr>
          <a:xfrm>
            <a:off x="3869456" y="269158"/>
            <a:ext cx="165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차별화 요소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pic>
        <p:nvPicPr>
          <p:cNvPr id="9" name="그래픽 8" descr="구급 상자 단색으로 채워진">
            <a:extLst>
              <a:ext uri="{FF2B5EF4-FFF2-40B4-BE49-F238E27FC236}">
                <a16:creationId xmlns:a16="http://schemas.microsoft.com/office/drawing/2014/main" id="{7352E1B9-485E-E94B-8DA2-55EB5B77E1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8622" y="1377956"/>
            <a:ext cx="532770" cy="532770"/>
          </a:xfrm>
          <a:prstGeom prst="rect">
            <a:avLst/>
          </a:prstGeom>
        </p:spPr>
      </p:pic>
      <p:pic>
        <p:nvPicPr>
          <p:cNvPr id="11" name="그래픽 10" descr="클립보드 선택 표시됨 단색으로 채워진">
            <a:extLst>
              <a:ext uri="{FF2B5EF4-FFF2-40B4-BE49-F238E27FC236}">
                <a16:creationId xmlns:a16="http://schemas.microsoft.com/office/drawing/2014/main" id="{C8EF1EB1-C3BF-0943-8F25-594C08755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1356" y="1375917"/>
            <a:ext cx="532770" cy="53277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42C44A0-AEB1-214E-9234-5943382CAA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5614" y="1375917"/>
            <a:ext cx="532770" cy="53277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9F2C8EA-48D7-044B-B86E-25C8EC499BEC}"/>
              </a:ext>
            </a:extLst>
          </p:cNvPr>
          <p:cNvSpPr/>
          <p:nvPr/>
        </p:nvSpPr>
        <p:spPr>
          <a:xfrm>
            <a:off x="1232441" y="1632875"/>
            <a:ext cx="3073173" cy="3073173"/>
          </a:xfrm>
          <a:prstGeom prst="ellipse">
            <a:avLst/>
          </a:prstGeom>
          <a:solidFill>
            <a:srgbClr val="B8B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653746-3B09-2C49-A284-EC896C561CD2}"/>
              </a:ext>
            </a:extLst>
          </p:cNvPr>
          <p:cNvSpPr/>
          <p:nvPr/>
        </p:nvSpPr>
        <p:spPr>
          <a:xfrm>
            <a:off x="4871187" y="1642302"/>
            <a:ext cx="3073173" cy="3073173"/>
          </a:xfrm>
          <a:prstGeom prst="ellipse">
            <a:avLst/>
          </a:prstGeom>
          <a:solidFill>
            <a:srgbClr val="757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4" name="그래픽 13" descr="로봇 손 단색으로 채워진">
            <a:extLst>
              <a:ext uri="{FF2B5EF4-FFF2-40B4-BE49-F238E27FC236}">
                <a16:creationId xmlns:a16="http://schemas.microsoft.com/office/drawing/2014/main" id="{0F71CCE8-F876-CF4B-87A2-988D5E7EFC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5910" y="2021809"/>
            <a:ext cx="806233" cy="8062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6B3B55-B187-3F4B-AA0E-E58BF2926457}"/>
              </a:ext>
            </a:extLst>
          </p:cNvPr>
          <p:cNvSpPr txBox="1"/>
          <p:nvPr/>
        </p:nvSpPr>
        <p:spPr>
          <a:xfrm>
            <a:off x="2005007" y="3178888"/>
            <a:ext cx="146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b="1" dirty="0">
                <a:solidFill>
                  <a:schemeClr val="bg1"/>
                </a:solidFill>
              </a:rPr>
              <a:t>중간</a:t>
            </a:r>
            <a:r>
              <a:rPr kumimoji="1" lang="ko-KR" altLang="en-US" sz="1200" b="1" dirty="0">
                <a:solidFill>
                  <a:schemeClr val="bg1"/>
                </a:solidFill>
              </a:rPr>
              <a:t> 단계 자동화 도구 추가</a:t>
            </a:r>
            <a:endParaRPr kumimoji="1" lang="ko-Kore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8" name="그래픽 17" descr="재고 검색 단색으로 채워진">
            <a:extLst>
              <a:ext uri="{FF2B5EF4-FFF2-40B4-BE49-F238E27FC236}">
                <a16:creationId xmlns:a16="http://schemas.microsoft.com/office/drawing/2014/main" id="{B189D0EE-B847-D340-861A-4EA9099DFC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10608" y="1972907"/>
            <a:ext cx="794329" cy="7943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6F893A-E5C5-8D46-BBAD-C0F987B5621A}"/>
              </a:ext>
            </a:extLst>
          </p:cNvPr>
          <p:cNvSpPr txBox="1"/>
          <p:nvPr/>
        </p:nvSpPr>
        <p:spPr>
          <a:xfrm>
            <a:off x="5761430" y="3121394"/>
            <a:ext cx="163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bg1"/>
                </a:solidFill>
              </a:rPr>
              <a:t>의료 감정 분석을 벗어난 논문 검색을 통한 아이디어 도출</a:t>
            </a:r>
            <a:endParaRPr kumimoji="1" lang="ko-Kore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10" grpId="0" animBg="1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5F44D5-8E25-8147-9178-44234FA6B95A}"/>
              </a:ext>
            </a:extLst>
          </p:cNvPr>
          <p:cNvSpPr/>
          <p:nvPr/>
        </p:nvSpPr>
        <p:spPr>
          <a:xfrm>
            <a:off x="2356702" y="2500952"/>
            <a:ext cx="1478662" cy="1622981"/>
          </a:xfrm>
          <a:prstGeom prst="rect">
            <a:avLst/>
          </a:prstGeom>
          <a:noFill/>
          <a:ln w="28575">
            <a:solidFill>
              <a:schemeClr val="tx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53A76-FDE4-414E-8837-7C83AA763F1D}"/>
              </a:ext>
            </a:extLst>
          </p:cNvPr>
          <p:cNvSpPr txBox="1"/>
          <p:nvPr/>
        </p:nvSpPr>
        <p:spPr>
          <a:xfrm>
            <a:off x="3869456" y="269158"/>
            <a:ext cx="165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차별화 요소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pic>
        <p:nvPicPr>
          <p:cNvPr id="10" name="그래픽 9" descr="문서 단색으로 채워진">
            <a:extLst>
              <a:ext uri="{FF2B5EF4-FFF2-40B4-BE49-F238E27FC236}">
                <a16:creationId xmlns:a16="http://schemas.microsoft.com/office/drawing/2014/main" id="{B38FD279-AD20-6044-A15A-F2547A69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687" y="2029708"/>
            <a:ext cx="722919" cy="722919"/>
          </a:xfrm>
          <a:prstGeom prst="rect">
            <a:avLst/>
          </a:prstGeom>
        </p:spPr>
      </p:pic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43ACA44C-40C5-A344-98C9-F0A3FFC67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596569">
            <a:off x="1744629" y="1738949"/>
            <a:ext cx="581516" cy="581516"/>
          </a:xfrm>
          <a:prstGeom prst="rect">
            <a:avLst/>
          </a:prstGeom>
        </p:spPr>
      </p:pic>
      <p:pic>
        <p:nvPicPr>
          <p:cNvPr id="14" name="그래픽 13" descr="강의실 윤곽선">
            <a:extLst>
              <a:ext uri="{FF2B5EF4-FFF2-40B4-BE49-F238E27FC236}">
                <a16:creationId xmlns:a16="http://schemas.microsoft.com/office/drawing/2014/main" id="{F2AE1C4B-5D16-0E41-BF02-5AE614566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6116" y="1019567"/>
            <a:ext cx="914400" cy="914400"/>
          </a:xfrm>
          <a:prstGeom prst="rect">
            <a:avLst/>
          </a:prstGeom>
        </p:spPr>
      </p:pic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2F2F46CC-3A9B-DC45-A259-EA014C045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6800" y="1336167"/>
            <a:ext cx="581516" cy="581516"/>
          </a:xfrm>
          <a:prstGeom prst="rect">
            <a:avLst/>
          </a:prstGeom>
        </p:spPr>
      </p:pic>
      <p:pic>
        <p:nvPicPr>
          <p:cNvPr id="16" name="그래픽 15" descr="서적 단색으로 채워진">
            <a:extLst>
              <a:ext uri="{FF2B5EF4-FFF2-40B4-BE49-F238E27FC236}">
                <a16:creationId xmlns:a16="http://schemas.microsoft.com/office/drawing/2014/main" id="{9D6FDB0C-9223-E54A-AE32-7DA062362A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4270" y="2830488"/>
            <a:ext cx="758092" cy="758092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212C45AE-0FAA-2F45-8777-26AE6138F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5939">
            <a:off x="1744629" y="2539730"/>
            <a:ext cx="581516" cy="5815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24CEC5-E0B3-8D49-B257-160ECEB56536}"/>
              </a:ext>
            </a:extLst>
          </p:cNvPr>
          <p:cNvSpPr txBox="1"/>
          <p:nvPr/>
        </p:nvSpPr>
        <p:spPr>
          <a:xfrm>
            <a:off x="1025792" y="2777042"/>
            <a:ext cx="474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리뷰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630A40-71EA-724F-BF9B-7F4560828551}"/>
              </a:ext>
            </a:extLst>
          </p:cNvPr>
          <p:cNvSpPr txBox="1"/>
          <p:nvPr/>
        </p:nvSpPr>
        <p:spPr>
          <a:xfrm>
            <a:off x="2724890" y="1951340"/>
            <a:ext cx="914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학습모델 생성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26EEE-E579-C14F-88EB-07C8856DD3CF}"/>
              </a:ext>
            </a:extLst>
          </p:cNvPr>
          <p:cNvSpPr txBox="1"/>
          <p:nvPr/>
        </p:nvSpPr>
        <p:spPr>
          <a:xfrm>
            <a:off x="2724890" y="3601030"/>
            <a:ext cx="914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감성 사전 생성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4" name="그래픽 23" descr="오른쪽 화살표 단색으로 채워진">
            <a:extLst>
              <a:ext uri="{FF2B5EF4-FFF2-40B4-BE49-F238E27FC236}">
                <a16:creationId xmlns:a16="http://schemas.microsoft.com/office/drawing/2014/main" id="{E18D6F9F-3523-8E43-ADF5-DC2ACDBDC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6800" y="2917171"/>
            <a:ext cx="581516" cy="581516"/>
          </a:xfrm>
          <a:prstGeom prst="rect">
            <a:avLst/>
          </a:prstGeom>
        </p:spPr>
      </p:pic>
      <p:pic>
        <p:nvPicPr>
          <p:cNvPr id="11" name="그래픽 10" descr="원형 차트가 있는 프레젠테이션 단색으로 채워진">
            <a:extLst>
              <a:ext uri="{FF2B5EF4-FFF2-40B4-BE49-F238E27FC236}">
                <a16:creationId xmlns:a16="http://schemas.microsoft.com/office/drawing/2014/main" id="{9D59CC3D-B289-8A4F-9A5A-9D316C4633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54276" y="1968514"/>
            <a:ext cx="914400" cy="914400"/>
          </a:xfrm>
          <a:prstGeom prst="rect">
            <a:avLst/>
          </a:prstGeom>
        </p:spPr>
      </p:pic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5F2BDF7D-F4F9-5E4B-9D69-CEF0A613BE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4600" y="1073985"/>
            <a:ext cx="805564" cy="805564"/>
          </a:xfrm>
          <a:prstGeom prst="rect">
            <a:avLst/>
          </a:prstGeom>
        </p:spPr>
      </p:pic>
      <p:pic>
        <p:nvPicPr>
          <p:cNvPr id="28" name="그래픽 27" descr="데이터베이스 단색으로 채워진">
            <a:extLst>
              <a:ext uri="{FF2B5EF4-FFF2-40B4-BE49-F238E27FC236}">
                <a16:creationId xmlns:a16="http://schemas.microsoft.com/office/drawing/2014/main" id="{C669FFA7-B993-7040-9626-A2A186E91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4600" y="2795466"/>
            <a:ext cx="805564" cy="805564"/>
          </a:xfrm>
          <a:prstGeom prst="rect">
            <a:avLst/>
          </a:prstGeom>
        </p:spPr>
      </p:pic>
      <p:pic>
        <p:nvPicPr>
          <p:cNvPr id="29" name="그래픽 28" descr="오른쪽 화살표 단색으로 채워진">
            <a:extLst>
              <a:ext uri="{FF2B5EF4-FFF2-40B4-BE49-F238E27FC236}">
                <a16:creationId xmlns:a16="http://schemas.microsoft.com/office/drawing/2014/main" id="{03A5DBFF-2030-3540-92BB-247CD0AC4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00000">
            <a:off x="5794227" y="1738948"/>
            <a:ext cx="581516" cy="581516"/>
          </a:xfrm>
          <a:prstGeom prst="rect">
            <a:avLst/>
          </a:prstGeom>
        </p:spPr>
      </p:pic>
      <p:pic>
        <p:nvPicPr>
          <p:cNvPr id="30" name="그래픽 29" descr="오른쪽 화살표 단색으로 채워진">
            <a:extLst>
              <a:ext uri="{FF2B5EF4-FFF2-40B4-BE49-F238E27FC236}">
                <a16:creationId xmlns:a16="http://schemas.microsoft.com/office/drawing/2014/main" id="{64B6CF50-1D6A-7D43-9E84-10E88528F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850418">
            <a:off x="5794227" y="2539729"/>
            <a:ext cx="581516" cy="5815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CA24608-37F4-914B-8F05-C77AA97030EE}"/>
              </a:ext>
            </a:extLst>
          </p:cNvPr>
          <p:cNvSpPr txBox="1"/>
          <p:nvPr/>
        </p:nvSpPr>
        <p:spPr>
          <a:xfrm>
            <a:off x="6960352" y="2777042"/>
            <a:ext cx="621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시각화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194A75-A4CC-7A47-A9E9-98D665580733}"/>
              </a:ext>
            </a:extLst>
          </p:cNvPr>
          <p:cNvSpPr txBox="1"/>
          <p:nvPr/>
        </p:nvSpPr>
        <p:spPr>
          <a:xfrm>
            <a:off x="2466268" y="4269657"/>
            <a:ext cx="1259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요소 도입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C43D5C2-CC4A-CF4B-B2E4-670FECEC964A}"/>
              </a:ext>
            </a:extLst>
          </p:cNvPr>
          <p:cNvGrpSpPr/>
          <p:nvPr/>
        </p:nvGrpSpPr>
        <p:grpSpPr>
          <a:xfrm>
            <a:off x="4155753" y="4068778"/>
            <a:ext cx="805564" cy="805564"/>
            <a:chOff x="2127988" y="2745237"/>
            <a:chExt cx="1562812" cy="156281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CB1323E-9266-164B-9FCD-DD798383460B}"/>
                </a:ext>
              </a:extLst>
            </p:cNvPr>
            <p:cNvSpPr/>
            <p:nvPr/>
          </p:nvSpPr>
          <p:spPr>
            <a:xfrm>
              <a:off x="2127988" y="2745237"/>
              <a:ext cx="1562812" cy="1562812"/>
            </a:xfrm>
            <a:prstGeom prst="ellipse">
              <a:avLst/>
            </a:prstGeom>
            <a:solidFill>
              <a:srgbClr val="B8B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6" name="그래픽 35" descr="로봇 손 단색으로 채워진">
              <a:extLst>
                <a:ext uri="{FF2B5EF4-FFF2-40B4-BE49-F238E27FC236}">
                  <a16:creationId xmlns:a16="http://schemas.microsoft.com/office/drawing/2014/main" id="{01F7F843-DC49-884D-9D87-D51E29ACC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506277" y="3111622"/>
              <a:ext cx="806233" cy="806233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FF019D6-76D6-B042-A3EE-687474F442D7}"/>
              </a:ext>
            </a:extLst>
          </p:cNvPr>
          <p:cNvGrpSpPr/>
          <p:nvPr/>
        </p:nvGrpSpPr>
        <p:grpSpPr>
          <a:xfrm>
            <a:off x="5122458" y="4068778"/>
            <a:ext cx="805564" cy="805564"/>
            <a:chOff x="5587624" y="2745238"/>
            <a:chExt cx="1562812" cy="156281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A414597-127A-624B-8121-B21540A0C584}"/>
                </a:ext>
              </a:extLst>
            </p:cNvPr>
            <p:cNvSpPr/>
            <p:nvPr/>
          </p:nvSpPr>
          <p:spPr>
            <a:xfrm>
              <a:off x="5587624" y="2745238"/>
              <a:ext cx="1562812" cy="1562812"/>
            </a:xfrm>
            <a:prstGeom prst="ellipse">
              <a:avLst/>
            </a:prstGeom>
            <a:solidFill>
              <a:srgbClr val="757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39" name="그래픽 38" descr="재고 검색 단색으로 채워진">
              <a:extLst>
                <a:ext uri="{FF2B5EF4-FFF2-40B4-BE49-F238E27FC236}">
                  <a16:creationId xmlns:a16="http://schemas.microsoft.com/office/drawing/2014/main" id="{4D227763-9037-C74C-AD57-B30B70A7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971865" y="3123526"/>
              <a:ext cx="794329" cy="794329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599F2D-D7B0-5F43-8709-9381486056EE}"/>
              </a:ext>
            </a:extLst>
          </p:cNvPr>
          <p:cNvSpPr/>
          <p:nvPr/>
        </p:nvSpPr>
        <p:spPr>
          <a:xfrm>
            <a:off x="4092547" y="3991337"/>
            <a:ext cx="1929889" cy="957735"/>
          </a:xfrm>
          <a:prstGeom prst="rect">
            <a:avLst/>
          </a:prstGeom>
          <a:noFill/>
          <a:ln w="28575">
            <a:solidFill>
              <a:schemeClr val="tx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92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9A97B2-C2C4-D249-9DAC-66891AABB443}"/>
              </a:ext>
            </a:extLst>
          </p:cNvPr>
          <p:cNvSpPr txBox="1"/>
          <p:nvPr/>
        </p:nvSpPr>
        <p:spPr>
          <a:xfrm>
            <a:off x="3869456" y="269158"/>
            <a:ext cx="165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진행 사항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5C50E-0671-4445-8DEC-7E4610FB2A58}"/>
              </a:ext>
            </a:extLst>
          </p:cNvPr>
          <p:cNvSpPr txBox="1"/>
          <p:nvPr/>
        </p:nvSpPr>
        <p:spPr>
          <a:xfrm>
            <a:off x="3060221" y="669268"/>
            <a:ext cx="3038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크롤링 및 </a:t>
            </a:r>
            <a:r>
              <a:rPr kumimoji="1" lang="en-US" altLang="ko-KR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NLP </a:t>
            </a:r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학습을 통한 긍</a:t>
            </a:r>
            <a:r>
              <a:rPr kumimoji="1" lang="en-US" altLang="ko-KR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부정 모델 생성</a:t>
            </a:r>
            <a:endParaRPr kumimoji="1" lang="en-US" altLang="ko-KR" sz="11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00ACB-0930-724F-85EA-92791A5DF632}"/>
              </a:ext>
            </a:extLst>
          </p:cNvPr>
          <p:cNvSpPr txBox="1"/>
          <p:nvPr/>
        </p:nvSpPr>
        <p:spPr>
          <a:xfrm>
            <a:off x="2192459" y="3033664"/>
            <a:ext cx="1304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112,737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1A336-5D91-FD4F-92E0-1BC34E86916E}"/>
              </a:ext>
            </a:extLst>
          </p:cNvPr>
          <p:cNvSpPr txBox="1"/>
          <p:nvPr/>
        </p:nvSpPr>
        <p:spPr>
          <a:xfrm>
            <a:off x="1750500" y="3519684"/>
            <a:ext cx="2280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112,737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개의 리뷰 수집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수집한 리뷰를 바탕으로 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NLP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분석 시행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" name="그래픽 9" descr="인터넷 단색으로 채워진">
            <a:extLst>
              <a:ext uri="{FF2B5EF4-FFF2-40B4-BE49-F238E27FC236}">
                <a16:creationId xmlns:a16="http://schemas.microsoft.com/office/drawing/2014/main" id="{ED86452F-1E7B-C141-AE79-607FD948E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6783" y="199903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69B90E-9887-F047-9DC8-8BBD391188AE}"/>
              </a:ext>
            </a:extLst>
          </p:cNvPr>
          <p:cNvSpPr txBox="1"/>
          <p:nvPr/>
        </p:nvSpPr>
        <p:spPr>
          <a:xfrm>
            <a:off x="5276125" y="3519684"/>
            <a:ext cx="2280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8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만 페이지 추가적으로 크롤링 진행 중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리뷰 분석 예정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한 페이지당 평균 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20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개의 리뷰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7BD2E-B097-AD4A-9FF6-DFB65EB103AC}"/>
              </a:ext>
            </a:extLst>
          </p:cNvPr>
          <p:cNvSpPr txBox="1"/>
          <p:nvPr/>
        </p:nvSpPr>
        <p:spPr>
          <a:xfrm>
            <a:off x="5646657" y="3033664"/>
            <a:ext cx="187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80,000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D1DF9-3F67-344A-B8E1-4A67E8350CAE}"/>
              </a:ext>
            </a:extLst>
          </p:cNvPr>
          <p:cNvSpPr txBox="1"/>
          <p:nvPr/>
        </p:nvSpPr>
        <p:spPr>
          <a:xfrm>
            <a:off x="964501" y="1400454"/>
            <a:ext cx="723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성예사 사이트에서 자바 </a:t>
            </a:r>
            <a:r>
              <a:rPr kumimoji="1" lang="en-US" altLang="ko-KR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jsoup</a:t>
            </a:r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 사용하여 크롤링 수행</a:t>
            </a:r>
            <a:r>
              <a:rPr kumimoji="1" lang="en-US" altLang="ko-KR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kumimoji="1" lang="en-US" altLang="ko-KR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11</a:t>
            </a:r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만개 리뷰 수집</a:t>
            </a:r>
            <a:r>
              <a:rPr kumimoji="1" lang="en-US" altLang="ko-KR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 추가적으로 더 수집해서 정확도 높일 예정</a:t>
            </a:r>
            <a:endParaRPr kumimoji="1" lang="en-US" altLang="ko-KR" sz="11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9A3DDC2E-488F-A442-96DA-848BEDDF8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3442" y="2190519"/>
            <a:ext cx="722919" cy="7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49C626D9-8F94-7D43-BA82-C60D8FE4F542}"/>
              </a:ext>
            </a:extLst>
          </p:cNvPr>
          <p:cNvCxnSpPr>
            <a:cxnSpLocks/>
          </p:cNvCxnSpPr>
          <p:nvPr/>
        </p:nvCxnSpPr>
        <p:spPr>
          <a:xfrm>
            <a:off x="59473" y="2484664"/>
            <a:ext cx="6062994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FEF6B1-77CF-F640-8132-0D2C1234E718}"/>
              </a:ext>
            </a:extLst>
          </p:cNvPr>
          <p:cNvSpPr/>
          <p:nvPr/>
        </p:nvSpPr>
        <p:spPr>
          <a:xfrm>
            <a:off x="6122467" y="1166776"/>
            <a:ext cx="1822420" cy="25782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9EB88-6EE7-6A40-B31D-46B66A716F14}"/>
              </a:ext>
            </a:extLst>
          </p:cNvPr>
          <p:cNvSpPr txBox="1"/>
          <p:nvPr/>
        </p:nvSpPr>
        <p:spPr>
          <a:xfrm>
            <a:off x="3239587" y="165464"/>
            <a:ext cx="307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Our Timeline history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18D2E3-DB2A-4645-A52D-6653C99BE55D}"/>
              </a:ext>
            </a:extLst>
          </p:cNvPr>
          <p:cNvSpPr/>
          <p:nvPr/>
        </p:nvSpPr>
        <p:spPr>
          <a:xfrm>
            <a:off x="2350154" y="2439559"/>
            <a:ext cx="90210" cy="902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8EF121-0E1C-E544-B7E8-15021935A477}"/>
              </a:ext>
            </a:extLst>
          </p:cNvPr>
          <p:cNvSpPr/>
          <p:nvPr/>
        </p:nvSpPr>
        <p:spPr>
          <a:xfrm>
            <a:off x="3889394" y="2440215"/>
            <a:ext cx="90210" cy="902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790361-75FC-DA4D-95DB-F825CEC70AE1}"/>
              </a:ext>
            </a:extLst>
          </p:cNvPr>
          <p:cNvSpPr/>
          <p:nvPr/>
        </p:nvSpPr>
        <p:spPr>
          <a:xfrm>
            <a:off x="5428634" y="2439559"/>
            <a:ext cx="90210" cy="902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6DEB1-C6B0-3E4D-942B-6E0906D7D0A8}"/>
              </a:ext>
            </a:extLst>
          </p:cNvPr>
          <p:cNvSpPr txBox="1"/>
          <p:nvPr/>
        </p:nvSpPr>
        <p:spPr>
          <a:xfrm>
            <a:off x="1993692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9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8DBFD-20EF-4F4A-84C2-AC1D82D888D1}"/>
              </a:ext>
            </a:extLst>
          </p:cNvPr>
          <p:cNvSpPr txBox="1"/>
          <p:nvPr/>
        </p:nvSpPr>
        <p:spPr>
          <a:xfrm>
            <a:off x="3511161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10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E2781-CA71-FF49-B07A-63C320783A6B}"/>
              </a:ext>
            </a:extLst>
          </p:cNvPr>
          <p:cNvSpPr txBox="1"/>
          <p:nvPr/>
        </p:nvSpPr>
        <p:spPr>
          <a:xfrm>
            <a:off x="5066676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11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73240-4ED9-4740-A0CF-C4894F416757}"/>
              </a:ext>
            </a:extLst>
          </p:cNvPr>
          <p:cNvSpPr txBox="1"/>
          <p:nvPr/>
        </p:nvSpPr>
        <p:spPr>
          <a:xfrm>
            <a:off x="6685613" y="2675744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12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</a:t>
            </a:r>
            <a:endParaRPr kumimoji="1" lang="ko-Kore-KR" altLang="en-US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1" name="그래픽 20" descr="돋보기 단색으로 채워진">
            <a:extLst>
              <a:ext uri="{FF2B5EF4-FFF2-40B4-BE49-F238E27FC236}">
                <a16:creationId xmlns:a16="http://schemas.microsoft.com/office/drawing/2014/main" id="{A9063073-E241-9A49-A93F-F91F9471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2954" y="1334080"/>
            <a:ext cx="914400" cy="914400"/>
          </a:xfrm>
          <a:prstGeom prst="rect">
            <a:avLst/>
          </a:prstGeom>
        </p:spPr>
      </p:pic>
      <p:pic>
        <p:nvPicPr>
          <p:cNvPr id="23" name="그래픽 22" descr="질문 단색으로 채워진">
            <a:extLst>
              <a:ext uri="{FF2B5EF4-FFF2-40B4-BE49-F238E27FC236}">
                <a16:creationId xmlns:a16="http://schemas.microsoft.com/office/drawing/2014/main" id="{36A877CF-093F-014D-A608-42811302D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7299" y="1332206"/>
            <a:ext cx="914400" cy="914400"/>
          </a:xfrm>
          <a:prstGeom prst="rect">
            <a:avLst/>
          </a:prstGeom>
        </p:spPr>
      </p:pic>
      <p:pic>
        <p:nvPicPr>
          <p:cNvPr id="31" name="그래픽 30" descr="남성 프로그래머 단색으로 채워진">
            <a:extLst>
              <a:ext uri="{FF2B5EF4-FFF2-40B4-BE49-F238E27FC236}">
                <a16:creationId xmlns:a16="http://schemas.microsoft.com/office/drawing/2014/main" id="{07341032-76EB-D449-88AE-A5F779FD6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539" y="1328697"/>
            <a:ext cx="914400" cy="914400"/>
          </a:xfrm>
          <a:prstGeom prst="rect">
            <a:avLst/>
          </a:prstGeom>
        </p:spPr>
      </p:pic>
      <p:pic>
        <p:nvPicPr>
          <p:cNvPr id="33" name="그래픽 32" descr="우뇌 단색으로 채워진">
            <a:extLst>
              <a:ext uri="{FF2B5EF4-FFF2-40B4-BE49-F238E27FC236}">
                <a16:creationId xmlns:a16="http://schemas.microsoft.com/office/drawing/2014/main" id="{4B0071BC-E3B4-0541-9E65-0910CA9AC8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5779" y="1328697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300A22-6C1F-7040-AC6A-DF747F49F62B}"/>
              </a:ext>
            </a:extLst>
          </p:cNvPr>
          <p:cNvSpPr txBox="1"/>
          <p:nvPr/>
        </p:nvSpPr>
        <p:spPr>
          <a:xfrm>
            <a:off x="1621436" y="2975606"/>
            <a:ext cx="1421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데이터 확보 방법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NLP 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분석 정의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9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주차 보고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384CF-E807-DF4F-A674-FB50E290B6A6}"/>
              </a:ext>
            </a:extLst>
          </p:cNvPr>
          <p:cNvSpPr txBox="1"/>
          <p:nvPr/>
        </p:nvSpPr>
        <p:spPr>
          <a:xfrm>
            <a:off x="3223715" y="2975606"/>
            <a:ext cx="1421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수립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멘토링을 통한 해당 내용</a:t>
            </a:r>
            <a:r>
              <a:rPr kumimoji="1" lang="en-US" altLang="ko-KR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Confirm</a:t>
            </a: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483581-629E-7441-9902-03F468ED46B7}"/>
              </a:ext>
            </a:extLst>
          </p:cNvPr>
          <p:cNvSpPr txBox="1"/>
          <p:nvPr/>
        </p:nvSpPr>
        <p:spPr>
          <a:xfrm>
            <a:off x="4824334" y="2975606"/>
            <a:ext cx="14215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실제 데이터 확보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확보한 데이터로 학습모델 생성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조사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0B4BB-C47A-DB49-B46E-623F06497949}"/>
              </a:ext>
            </a:extLst>
          </p:cNvPr>
          <p:cNvSpPr txBox="1"/>
          <p:nvPr/>
        </p:nvSpPr>
        <p:spPr>
          <a:xfrm>
            <a:off x="6424953" y="2975606"/>
            <a:ext cx="14215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프로젝트에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kumimoji="1" lang="ko-Kore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전략 도입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97659-268E-B141-9AA0-4ADACAF1E093}"/>
              </a:ext>
            </a:extLst>
          </p:cNvPr>
          <p:cNvSpPr txBox="1"/>
          <p:nvPr/>
        </p:nvSpPr>
        <p:spPr>
          <a:xfrm>
            <a:off x="4022897" y="541209"/>
            <a:ext cx="1244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차후 진행사항</a:t>
            </a:r>
            <a:endParaRPr kumimoji="1" lang="en-US" altLang="ko-KR" sz="11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4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FBBC4-FD95-3F47-B7FF-F533B1657334}"/>
              </a:ext>
            </a:extLst>
          </p:cNvPr>
          <p:cNvSpPr txBox="1"/>
          <p:nvPr/>
        </p:nvSpPr>
        <p:spPr>
          <a:xfrm>
            <a:off x="3610466" y="269158"/>
            <a:ext cx="190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차후 진행 사항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8D13-5B31-3C47-8DE7-89AEF26A6E62}"/>
              </a:ext>
            </a:extLst>
          </p:cNvPr>
          <p:cNvSpPr txBox="1"/>
          <p:nvPr/>
        </p:nvSpPr>
        <p:spPr>
          <a:xfrm>
            <a:off x="2790335" y="669268"/>
            <a:ext cx="424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감성 사전 제작 </a:t>
            </a:r>
            <a:r>
              <a:rPr kumimoji="1" lang="en-US" altLang="ko-KR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kumimoji="1" lang="ko-KR" altLang="en-US" sz="11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 프로젝트에 차별화 전략 조사 및 도입</a:t>
            </a:r>
            <a:endParaRPr kumimoji="1" lang="en-US" altLang="ko-KR" sz="11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그래픽 3" descr="인터넷 단색으로 채워진">
            <a:extLst>
              <a:ext uri="{FF2B5EF4-FFF2-40B4-BE49-F238E27FC236}">
                <a16:creationId xmlns:a16="http://schemas.microsoft.com/office/drawing/2014/main" id="{2A97669D-FDB7-354C-8F46-3388D05E0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892" y="133098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64D2A-B9B0-C442-8D22-6D9D3475C28E}"/>
              </a:ext>
            </a:extLst>
          </p:cNvPr>
          <p:cNvSpPr txBox="1"/>
          <p:nvPr/>
        </p:nvSpPr>
        <p:spPr>
          <a:xfrm>
            <a:off x="666418" y="2851634"/>
            <a:ext cx="2280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추가한 데이터로 학습 모델 정확도 향상</a:t>
            </a:r>
            <a:endParaRPr kumimoji="1" lang="en-US" altLang="ko-KR" sz="11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  <a:p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5ED0C-0425-7446-9358-E2E74B2B7987}"/>
              </a:ext>
            </a:extLst>
          </p:cNvPr>
          <p:cNvSpPr txBox="1"/>
          <p:nvPr/>
        </p:nvSpPr>
        <p:spPr>
          <a:xfrm>
            <a:off x="1241179" y="2371695"/>
            <a:ext cx="187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Avenir Next LT Pro" panose="020F0502020204030204" pitchFamily="34" charset="0"/>
                <a:ea typeface="AppleGothic" pitchFamily="2" charset="-127"/>
              </a:rPr>
              <a:t>80,000</a:t>
            </a:r>
            <a:endParaRPr kumimoji="1" lang="ko-Kore-KR" altLang="en-US" sz="2000" b="1" dirty="0">
              <a:solidFill>
                <a:schemeClr val="bg1">
                  <a:lumMod val="65000"/>
                </a:schemeClr>
              </a:solidFill>
              <a:latin typeface="Avenir Next LT Pro" panose="020F0502020204030204" pitchFamily="34" charset="0"/>
              <a:ea typeface="AppleGothic" pitchFamily="2" charset="-127"/>
            </a:endParaRPr>
          </a:p>
        </p:txBody>
      </p:sp>
      <p:pic>
        <p:nvPicPr>
          <p:cNvPr id="8" name="그래픽 7" descr="서적 단색으로 채워진">
            <a:extLst>
              <a:ext uri="{FF2B5EF4-FFF2-40B4-BE49-F238E27FC236}">
                <a16:creationId xmlns:a16="http://schemas.microsoft.com/office/drawing/2014/main" id="{4E36E075-FFB0-9748-BF53-2F4D1F75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6008" y="1409142"/>
            <a:ext cx="758092" cy="758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CA285-7D2D-C24A-A9A8-755DA06780A7}"/>
              </a:ext>
            </a:extLst>
          </p:cNvPr>
          <p:cNvSpPr txBox="1"/>
          <p:nvPr/>
        </p:nvSpPr>
        <p:spPr>
          <a:xfrm>
            <a:off x="3924821" y="2286259"/>
            <a:ext cx="1212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감성 사전 제작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1" name="그래픽 10" descr="전구 및 기어  단색으로 채워진">
            <a:extLst>
              <a:ext uri="{FF2B5EF4-FFF2-40B4-BE49-F238E27FC236}">
                <a16:creationId xmlns:a16="http://schemas.microsoft.com/office/drawing/2014/main" id="{6B5AC3B4-66CD-5C48-A53A-33B34EC3C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5706" y="1428252"/>
            <a:ext cx="719871" cy="719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B11551-746A-FF45-8F4D-76A2AA8BA2AF}"/>
              </a:ext>
            </a:extLst>
          </p:cNvPr>
          <p:cNvSpPr txBox="1"/>
          <p:nvPr/>
        </p:nvSpPr>
        <p:spPr>
          <a:xfrm>
            <a:off x="6608464" y="2720829"/>
            <a:ext cx="1294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차별화 전략 조사 및 도입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116222-819E-9F49-B7D7-8FEB8E397060}"/>
              </a:ext>
            </a:extLst>
          </p:cNvPr>
          <p:cNvGrpSpPr/>
          <p:nvPr/>
        </p:nvGrpSpPr>
        <p:grpSpPr>
          <a:xfrm>
            <a:off x="3610466" y="3247513"/>
            <a:ext cx="805564" cy="805564"/>
            <a:chOff x="2127988" y="2745237"/>
            <a:chExt cx="1562812" cy="156281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C2E56F9-9851-1945-BF58-ED9E16FD2103}"/>
                </a:ext>
              </a:extLst>
            </p:cNvPr>
            <p:cNvSpPr/>
            <p:nvPr/>
          </p:nvSpPr>
          <p:spPr>
            <a:xfrm>
              <a:off x="2127988" y="2745237"/>
              <a:ext cx="1562812" cy="1562812"/>
            </a:xfrm>
            <a:prstGeom prst="ellipse">
              <a:avLst/>
            </a:prstGeom>
            <a:solidFill>
              <a:srgbClr val="B8B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5" name="그래픽 14" descr="로봇 손 단색으로 채워진">
              <a:extLst>
                <a:ext uri="{FF2B5EF4-FFF2-40B4-BE49-F238E27FC236}">
                  <a16:creationId xmlns:a16="http://schemas.microsoft.com/office/drawing/2014/main" id="{A14FBDD6-9072-A844-A716-7B8EF4E9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06277" y="3111622"/>
              <a:ext cx="806233" cy="8062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325494-494B-A74B-9E87-B2A50490E4DC}"/>
              </a:ext>
            </a:extLst>
          </p:cNvPr>
          <p:cNvGrpSpPr/>
          <p:nvPr/>
        </p:nvGrpSpPr>
        <p:grpSpPr>
          <a:xfrm>
            <a:off x="4577171" y="3247513"/>
            <a:ext cx="805564" cy="805564"/>
            <a:chOff x="5587624" y="2745238"/>
            <a:chExt cx="1562812" cy="156281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43418D-5A18-F246-8E30-F7A5E4F434DF}"/>
                </a:ext>
              </a:extLst>
            </p:cNvPr>
            <p:cNvSpPr/>
            <p:nvPr/>
          </p:nvSpPr>
          <p:spPr>
            <a:xfrm>
              <a:off x="5587624" y="2745238"/>
              <a:ext cx="1562812" cy="1562812"/>
            </a:xfrm>
            <a:prstGeom prst="ellipse">
              <a:avLst/>
            </a:prstGeom>
            <a:solidFill>
              <a:srgbClr val="757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18" name="그래픽 17" descr="재고 검색 단색으로 채워진">
              <a:extLst>
                <a:ext uri="{FF2B5EF4-FFF2-40B4-BE49-F238E27FC236}">
                  <a16:creationId xmlns:a16="http://schemas.microsoft.com/office/drawing/2014/main" id="{21301EE0-22AB-8C4A-8B66-612C50B80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71865" y="3123526"/>
              <a:ext cx="794329" cy="794329"/>
            </a:xfrm>
            <a:prstGeom prst="rect">
              <a:avLst/>
            </a:prstGeom>
          </p:spPr>
        </p:pic>
      </p:grpSp>
      <p:pic>
        <p:nvPicPr>
          <p:cNvPr id="20" name="그래픽 19" descr="추가 단색으로 채워진">
            <a:extLst>
              <a:ext uri="{FF2B5EF4-FFF2-40B4-BE49-F238E27FC236}">
                <a16:creationId xmlns:a16="http://schemas.microsoft.com/office/drawing/2014/main" id="{23DE4451-F057-5342-9A1C-5E2024DAD8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02614" y="2669091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E2A2D0-80F8-6E4E-9B0D-BB69788F2793}"/>
              </a:ext>
            </a:extLst>
          </p:cNvPr>
          <p:cNvSpPr txBox="1"/>
          <p:nvPr/>
        </p:nvSpPr>
        <p:spPr>
          <a:xfrm>
            <a:off x="3508743" y="4241933"/>
            <a:ext cx="1009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중간 단계 자동화 도구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3FDA30-35D0-5C49-8793-AA853B6AB645}"/>
              </a:ext>
            </a:extLst>
          </p:cNvPr>
          <p:cNvSpPr txBox="1"/>
          <p:nvPr/>
        </p:nvSpPr>
        <p:spPr>
          <a:xfrm>
            <a:off x="4613484" y="4241933"/>
            <a:ext cx="1009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분류 작업 다양한 예시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09639"/>
      </p:ext>
    </p:extLst>
  </p:cSld>
  <p:clrMapOvr>
    <a:masterClrMapping/>
  </p:clrMapOvr>
</p:sld>
</file>

<file path=ppt/theme/theme1.xml><?xml version="1.0" encoding="utf-8"?>
<a:theme xmlns:a="http://schemas.openxmlformats.org/drawingml/2006/main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683</Words>
  <Application>Microsoft Macintosh PowerPoint</Application>
  <PresentationFormat>화면 슬라이드 쇼(16:9)</PresentationFormat>
  <Paragraphs>146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Montserrat Medium</vt:lpstr>
      <vt:lpstr>Montserrat</vt:lpstr>
      <vt:lpstr>Avenir Next LT Pro</vt:lpstr>
      <vt:lpstr>Helvetica Neue Light</vt:lpstr>
      <vt:lpstr>Assistant Health App Pitch Deck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감정분석을 통한  마케팅 시장분석</dc:title>
  <dc:creator>Misong koo</dc:creator>
  <cp:lastModifiedBy>장 준표</cp:lastModifiedBy>
  <cp:revision>52</cp:revision>
  <dcterms:modified xsi:type="dcterms:W3CDTF">2021-05-11T08:53:59Z</dcterms:modified>
</cp:coreProperties>
</file>