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97" r:id="rId4"/>
    <p:sldId id="309" r:id="rId5"/>
    <p:sldId id="311" r:id="rId6"/>
    <p:sldId id="312" r:id="rId7"/>
    <p:sldId id="313" r:id="rId8"/>
    <p:sldId id="310" r:id="rId9"/>
    <p:sldId id="271" r:id="rId10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2"/>
      <p:bold r:id="rId13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 13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32899"/>
            <a:ext cx="610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프로토타입에 대한 논의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13990-920E-4F11-8E28-1E3BF38033B3}"/>
              </a:ext>
            </a:extLst>
          </p:cNvPr>
          <p:cNvSpPr txBox="1"/>
          <p:nvPr/>
        </p:nvSpPr>
        <p:spPr>
          <a:xfrm>
            <a:off x="646868" y="1897376"/>
            <a:ext cx="637386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멘토님과 추가 미팅 진행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화요일 신공학관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10144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호에서 추가 미팅 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미팅 진행 내용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 관련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Noise Reduction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보다는 북마크 자동 생성 쪽에 긍정적인 반응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플랫폼은 업체에서 제공하기로 결정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WebRTC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플랫폼이 완성 되는대로 제공 예정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구조에 대한 논의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5EEB5-2BD7-4B0B-860F-DF26C079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55" y="3557340"/>
            <a:ext cx="961534" cy="721151"/>
          </a:xfrm>
          <a:prstGeom prst="rect">
            <a:avLst/>
          </a:prstGeom>
        </p:spPr>
      </p:pic>
      <p:pic>
        <p:nvPicPr>
          <p:cNvPr id="11" name="그래픽 10" descr="서버 윤곽선">
            <a:extLst>
              <a:ext uri="{FF2B5EF4-FFF2-40B4-BE49-F238E27FC236}">
                <a16:creationId xmlns:a16="http://schemas.microsoft.com/office/drawing/2014/main" id="{C71440A7-44AF-47F3-B689-DCBD042B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968" y="169854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8271F5-EE22-4795-9C56-85179CF7D805}"/>
              </a:ext>
            </a:extLst>
          </p:cNvPr>
          <p:cNvSpPr txBox="1"/>
          <p:nvPr/>
        </p:nvSpPr>
        <p:spPr>
          <a:xfrm>
            <a:off x="2007909" y="5043715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Front-end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사용자 단색으로 채워진">
            <a:extLst>
              <a:ext uri="{FF2B5EF4-FFF2-40B4-BE49-F238E27FC236}">
                <a16:creationId xmlns:a16="http://schemas.microsoft.com/office/drawing/2014/main" id="{C5FBB886-F4AD-4626-9C91-9F128CFDE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158" y="3718874"/>
            <a:ext cx="914400" cy="9144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0A6D24-F1A4-4D69-B7AF-27DB0545FFB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1271558" y="4176074"/>
            <a:ext cx="972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3F40F4D3-00D3-4921-96DF-B25307532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822" y="4124225"/>
            <a:ext cx="914400" cy="64465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2F38C-35FD-4F0D-8886-EB155E96DC68}"/>
              </a:ext>
            </a:extLst>
          </p:cNvPr>
          <p:cNvSpPr/>
          <p:nvPr/>
        </p:nvSpPr>
        <p:spPr>
          <a:xfrm>
            <a:off x="2243579" y="3355942"/>
            <a:ext cx="1329180" cy="16402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EE368E-2FA5-4410-B710-641BB589F91F}"/>
              </a:ext>
            </a:extLst>
          </p:cNvPr>
          <p:cNvCxnSpPr>
            <a:cxnSpLocks/>
            <a:stCxn id="22" idx="0"/>
            <a:endCxn id="63" idx="2"/>
          </p:cNvCxnSpPr>
          <p:nvPr/>
        </p:nvCxnSpPr>
        <p:spPr>
          <a:xfrm flipH="1" flipV="1">
            <a:off x="2906012" y="2588687"/>
            <a:ext cx="2157" cy="76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C06546-4FAB-4283-87E7-1E157370A56F}"/>
              </a:ext>
            </a:extLst>
          </p:cNvPr>
          <p:cNvSpPr txBox="1"/>
          <p:nvPr/>
        </p:nvSpPr>
        <p:spPr>
          <a:xfrm>
            <a:off x="1677971" y="2838531"/>
            <a:ext cx="132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Noise Reduction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68D06-1FD6-469B-A1D8-F84CC54E4252}"/>
              </a:ext>
            </a:extLst>
          </p:cNvPr>
          <p:cNvSpPr txBox="1"/>
          <p:nvPr/>
        </p:nvSpPr>
        <p:spPr>
          <a:xfrm>
            <a:off x="2380265" y="1384021"/>
            <a:ext cx="1055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모듈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6D435E-3FDC-4078-B9FF-A070CE9B11B2}"/>
              </a:ext>
            </a:extLst>
          </p:cNvPr>
          <p:cNvCxnSpPr>
            <a:cxnSpLocks/>
            <a:stCxn id="63" idx="3"/>
            <a:endCxn id="33" idx="1"/>
          </p:cNvCxnSpPr>
          <p:nvPr/>
        </p:nvCxnSpPr>
        <p:spPr>
          <a:xfrm flipV="1">
            <a:off x="3431759" y="2120128"/>
            <a:ext cx="1177951" cy="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0AC3E3-C6FC-459C-905D-5A6C0676539A}"/>
              </a:ext>
            </a:extLst>
          </p:cNvPr>
          <p:cNvSpPr/>
          <p:nvPr/>
        </p:nvSpPr>
        <p:spPr>
          <a:xfrm>
            <a:off x="4609710" y="1662928"/>
            <a:ext cx="2083321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3C9E5098-2F7E-4A15-B1D7-770384CE2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575" y="1698346"/>
            <a:ext cx="1716464" cy="8582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775CFC-0C84-477C-8748-3DDF865AD5F5}"/>
              </a:ext>
            </a:extLst>
          </p:cNvPr>
          <p:cNvSpPr txBox="1"/>
          <p:nvPr/>
        </p:nvSpPr>
        <p:spPr>
          <a:xfrm>
            <a:off x="4727547" y="2607284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175FC5-08F0-4AB8-9B08-E02645695CA5}"/>
              </a:ext>
            </a:extLst>
          </p:cNvPr>
          <p:cNvCxnSpPr>
            <a:cxnSpLocks/>
          </p:cNvCxnSpPr>
          <p:nvPr/>
        </p:nvCxnSpPr>
        <p:spPr>
          <a:xfrm flipH="1">
            <a:off x="3584545" y="2556578"/>
            <a:ext cx="1008864" cy="833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60466A-9764-4657-ACAA-7E940F677413}"/>
              </a:ext>
            </a:extLst>
          </p:cNvPr>
          <p:cNvSpPr txBox="1"/>
          <p:nvPr/>
        </p:nvSpPr>
        <p:spPr>
          <a:xfrm>
            <a:off x="3496565" y="1841695"/>
            <a:ext cx="1055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FC1D4D-F9CD-4E65-AED8-57AA0C5BE763}"/>
              </a:ext>
            </a:extLst>
          </p:cNvPr>
          <p:cNvSpPr/>
          <p:nvPr/>
        </p:nvSpPr>
        <p:spPr>
          <a:xfrm>
            <a:off x="4986780" y="3027840"/>
            <a:ext cx="3525624" cy="2295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7FCDC8-64D3-4EEE-9578-1F85C570A4FF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3572759" y="4175526"/>
            <a:ext cx="1414021" cy="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CA255C-CBCD-47CD-A6BC-E763C28FAF24}"/>
              </a:ext>
            </a:extLst>
          </p:cNvPr>
          <p:cNvSpPr txBox="1"/>
          <p:nvPr/>
        </p:nvSpPr>
        <p:spPr>
          <a:xfrm>
            <a:off x="5792771" y="5323211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EA952E-C197-44D8-A49F-DEB5EAC76F84}"/>
              </a:ext>
            </a:extLst>
          </p:cNvPr>
          <p:cNvSpPr/>
          <p:nvPr/>
        </p:nvSpPr>
        <p:spPr>
          <a:xfrm>
            <a:off x="5293156" y="3232435"/>
            <a:ext cx="1329180" cy="16402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F5D2C3D-FE28-4010-BE2D-A9C0FFDE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79" y="3348283"/>
            <a:ext cx="961534" cy="72115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6D6F8F1-26EE-4573-B6F5-A833D86363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9211" y="4000718"/>
            <a:ext cx="777070" cy="75321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AD8805-EE93-45BE-ADE7-028DE4EFB3AA}"/>
              </a:ext>
            </a:extLst>
          </p:cNvPr>
          <p:cNvSpPr txBox="1"/>
          <p:nvPr/>
        </p:nvSpPr>
        <p:spPr>
          <a:xfrm>
            <a:off x="5057486" y="4958207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서버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28D686-92D8-443A-978F-95B91F256D66}"/>
              </a:ext>
            </a:extLst>
          </p:cNvPr>
          <p:cNvSpPr/>
          <p:nvPr/>
        </p:nvSpPr>
        <p:spPr>
          <a:xfrm>
            <a:off x="6926670" y="3232435"/>
            <a:ext cx="1329180" cy="16402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FCAFA2-9F43-465B-AAFE-72803B6508A6}"/>
              </a:ext>
            </a:extLst>
          </p:cNvPr>
          <p:cNvSpPr txBox="1"/>
          <p:nvPr/>
        </p:nvSpPr>
        <p:spPr>
          <a:xfrm>
            <a:off x="6693030" y="4962919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C636C84-9A0F-4904-BE23-602A767857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6670" y="3221411"/>
            <a:ext cx="1336918" cy="85414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CC74641-D858-43CD-9B06-979DB1DDE4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5391" y="4132780"/>
            <a:ext cx="1080876" cy="55943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3EC44D-C7EA-48D9-9522-331073F58AF2}"/>
              </a:ext>
            </a:extLst>
          </p:cNvPr>
          <p:cNvSpPr/>
          <p:nvPr/>
        </p:nvSpPr>
        <p:spPr>
          <a:xfrm>
            <a:off x="2380264" y="1652039"/>
            <a:ext cx="1051495" cy="9366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21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 </a:t>
            </a:r>
            <a:r>
              <a:rPr lang="en-US" altLang="ko-KR" dirty="0"/>
              <a:t>– Front-end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5EEB5-2BD7-4B0B-860F-DF26C079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6" y="2499435"/>
            <a:ext cx="1882833" cy="14121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40F4D3-00D3-4921-96DF-B2530753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59" y="3988987"/>
            <a:ext cx="1790537" cy="12623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2F38C-35FD-4F0D-8886-EB155E96DC68}"/>
              </a:ext>
            </a:extLst>
          </p:cNvPr>
          <p:cNvSpPr/>
          <p:nvPr/>
        </p:nvSpPr>
        <p:spPr>
          <a:xfrm>
            <a:off x="521458" y="2305615"/>
            <a:ext cx="2602741" cy="32118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7821F-EDD9-4F42-B409-14DBB7B3C864}"/>
              </a:ext>
            </a:extLst>
          </p:cNvPr>
          <p:cNvSpPr txBox="1"/>
          <p:nvPr/>
        </p:nvSpPr>
        <p:spPr>
          <a:xfrm>
            <a:off x="3459480" y="2788176"/>
            <a:ext cx="5163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EC2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인스턴스를 올려서 동작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접속을 관리하고 스트리밍 영상 및 스크립트 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출력을 담당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수정된 스크립트 등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도움이 필요한 정보는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통신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렌더링은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역할은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사용하기로 잠정 결정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75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 </a:t>
            </a:r>
            <a:r>
              <a:rPr lang="en-US" altLang="ko-KR" dirty="0"/>
              <a:t>– Back-end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7821F-EDD9-4F42-B409-14DBB7B3C864}"/>
              </a:ext>
            </a:extLst>
          </p:cNvPr>
          <p:cNvSpPr txBox="1"/>
          <p:nvPr/>
        </p:nvSpPr>
        <p:spPr>
          <a:xfrm>
            <a:off x="4572000" y="2305615"/>
            <a:ext cx="40505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EC2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인스턴스를 올려서 동작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데이터베이스와 서비스의 연동을 관리하고 사용자 인증 등을 담당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Amazon RDS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서버는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연동 및 사용자 인증 등 다양한 기능이 제공되는 스프링 프레임워크를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프론트엔드와의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통신은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RESTful API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BEFD86-EE39-44D1-B9E5-FC770C7C579E}"/>
              </a:ext>
            </a:extLst>
          </p:cNvPr>
          <p:cNvSpPr/>
          <p:nvPr/>
        </p:nvSpPr>
        <p:spPr>
          <a:xfrm>
            <a:off x="521458" y="2723040"/>
            <a:ext cx="3525624" cy="2295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FB052-D69A-4045-93E3-4CCD506057FF}"/>
              </a:ext>
            </a:extLst>
          </p:cNvPr>
          <p:cNvSpPr/>
          <p:nvPr/>
        </p:nvSpPr>
        <p:spPr>
          <a:xfrm>
            <a:off x="827834" y="2927635"/>
            <a:ext cx="1329180" cy="16402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5CE339-0D91-4BCA-9939-852817DD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57" y="3043483"/>
            <a:ext cx="961534" cy="7211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AEBEDB-42D9-4D44-803B-6B8958C2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89" y="3695918"/>
            <a:ext cx="777070" cy="753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201CA8-E122-4B58-B655-E77AFC0C2786}"/>
              </a:ext>
            </a:extLst>
          </p:cNvPr>
          <p:cNvSpPr txBox="1"/>
          <p:nvPr/>
        </p:nvSpPr>
        <p:spPr>
          <a:xfrm>
            <a:off x="592164" y="4653407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296CB0-3314-4ACE-9EFE-B69A8F0541A9}"/>
              </a:ext>
            </a:extLst>
          </p:cNvPr>
          <p:cNvSpPr/>
          <p:nvPr/>
        </p:nvSpPr>
        <p:spPr>
          <a:xfrm>
            <a:off x="2461348" y="2927635"/>
            <a:ext cx="1329180" cy="16402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44FB7-D84B-4739-9D95-2406C669AA6F}"/>
              </a:ext>
            </a:extLst>
          </p:cNvPr>
          <p:cNvSpPr txBox="1"/>
          <p:nvPr/>
        </p:nvSpPr>
        <p:spPr>
          <a:xfrm>
            <a:off x="2227708" y="4658119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AB58A2-A923-4534-99EB-52AC9301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48" y="2916611"/>
            <a:ext cx="1336918" cy="8541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7A6975-57EA-48B3-A8EE-2D15099D0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069" y="3827980"/>
            <a:ext cx="1080876" cy="5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 </a:t>
            </a:r>
            <a:r>
              <a:rPr lang="en-US" altLang="ko-KR" dirty="0"/>
              <a:t>– DFD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758AA-6AD0-4257-A9EA-46B0CEA1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278"/>
            <a:ext cx="9144000" cy="45118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579EBC-1F21-45F5-9786-EE7F201F2C80}"/>
              </a:ext>
            </a:extLst>
          </p:cNvPr>
          <p:cNvSpPr/>
          <p:nvPr/>
        </p:nvSpPr>
        <p:spPr>
          <a:xfrm>
            <a:off x="4675695" y="1630278"/>
            <a:ext cx="2366128" cy="461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6F06D-03C3-4C50-90B0-31FD9A616FA3}"/>
              </a:ext>
            </a:extLst>
          </p:cNvPr>
          <p:cNvSpPr txBox="1"/>
          <p:nvPr/>
        </p:nvSpPr>
        <p:spPr>
          <a:xfrm>
            <a:off x="4755823" y="1214650"/>
            <a:ext cx="22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Back-end </a:t>
            </a:r>
            <a:r>
              <a:rPr lang="ko-KR" altLang="en-US" dirty="0">
                <a:solidFill>
                  <a:srgbClr val="FF0000"/>
                </a:solidFill>
              </a:rPr>
              <a:t>영역에서 처리</a:t>
            </a:r>
          </a:p>
        </p:txBody>
      </p:sp>
    </p:spTree>
    <p:extLst>
      <p:ext uri="{BB962C8B-B14F-4D97-AF65-F5344CB8AC3E}">
        <p14:creationId xmlns:p14="http://schemas.microsoft.com/office/powerpoint/2010/main" val="321075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프로토타입에 대한 논의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F00D9-A492-4DA3-9DF4-B91477FFB7B6}"/>
              </a:ext>
            </a:extLst>
          </p:cNvPr>
          <p:cNvSpPr txBox="1"/>
          <p:nvPr/>
        </p:nvSpPr>
        <p:spPr>
          <a:xfrm>
            <a:off x="646868" y="1671133"/>
            <a:ext cx="738214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 필수 구성 요소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업체의 영상 플랫폼이 미완성인 관계로 녹화된 강의 영상을 제공받아 사용하기로 결정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Noise Reduction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Noise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Reduction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된 영상을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Transcribe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넣어 스크립트 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생성된 스크립트를 화면에 띄워 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가능할 경우 추가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인이 생성된 스크립트를 수정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수정된 스크립트를 다른 사용자들에게 보내줌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로그인 기능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03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3E00C-DD68-47FB-81CA-002512F431DF}"/>
              </a:ext>
            </a:extLst>
          </p:cNvPr>
          <p:cNvSpPr txBox="1"/>
          <p:nvPr/>
        </p:nvSpPr>
        <p:spPr>
          <a:xfrm>
            <a:off x="1332185" y="3192517"/>
            <a:ext cx="605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28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268</Words>
  <Application>Microsoft Office PowerPoint</Application>
  <PresentationFormat>화면 슬라이드 쇼(4:3)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맑은 고딕</vt:lpstr>
      <vt:lpstr>Office 테마</vt:lpstr>
      <vt:lpstr>PowerPoint 프레젠테이션</vt:lpstr>
      <vt:lpstr>Contents</vt:lpstr>
      <vt:lpstr>프로젝트 진행 상황</vt:lpstr>
      <vt:lpstr>프로젝트 구조</vt:lpstr>
      <vt:lpstr>프로젝트 구조 – Front-end</vt:lpstr>
      <vt:lpstr>프로젝트 구조 – Back-end</vt:lpstr>
      <vt:lpstr>프로젝트 구조 – DFD</vt:lpstr>
      <vt:lpstr>프로토타입에 대한 논의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163</cp:revision>
  <dcterms:created xsi:type="dcterms:W3CDTF">2006-10-05T04:04:58Z</dcterms:created>
  <dcterms:modified xsi:type="dcterms:W3CDTF">2021-05-25T04:02:17Z</dcterms:modified>
  <cp:version>1000.0000.01</cp:version>
</cp:coreProperties>
</file>