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3" r:id="rId7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9"/>
      <p:bold r:id="rId10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00"/>
  </p:normalViewPr>
  <p:slideViewPr>
    <p:cSldViewPr snapToGrid="0">
      <p:cViewPr varScale="1">
        <p:scale>
          <a:sx n="64" d="100"/>
          <a:sy n="64" d="100"/>
        </p:scale>
        <p:origin x="67" y="533"/>
      </p:cViewPr>
      <p:guideLst>
        <p:guide orient="horz" pos="4155"/>
        <p:guide orient="horz" pos="1705"/>
        <p:guide pos="384"/>
        <p:guide pos="10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0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8" name="Google Shape;208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8" name="Google Shape;218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85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</a:t>
            </a: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dirty="0"/>
              <a:t>Kick-off </a:t>
            </a:r>
            <a:r>
              <a:rPr lang="ko-KR" altLang="en-US" sz="2800" dirty="0"/>
              <a:t>미팅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5E765-881F-4FD1-B930-9510DDB137B6}"/>
              </a:ext>
            </a:extLst>
          </p:cNvPr>
          <p:cNvSpPr txBox="1"/>
          <p:nvPr/>
        </p:nvSpPr>
        <p:spPr>
          <a:xfrm>
            <a:off x="609599" y="1335739"/>
            <a:ext cx="7548283" cy="485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새로운 주제 제안</a:t>
            </a:r>
            <a:endParaRPr lang="ko-KR" altLang="en-US" sz="1800" b="1" dirty="0">
              <a:effectLst/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비대면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  <a:ea typeface="+mn-ea"/>
              </a:rPr>
              <a:t> 환경에서의 효과적인 교육 및 비즈니스를 위한 개인 맞춤형 융합 콘텐츠 생성 기반 기술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  <a:ea typeface="+mn-ea"/>
              </a:rPr>
              <a:t>]</a:t>
            </a:r>
            <a:r>
              <a:rPr lang="ko-KR" altLang="en-US" dirty="0">
                <a:latin typeface="+mn-ea"/>
                <a:ea typeface="+mn-ea"/>
              </a:rPr>
              <a:t> 프로젝트 진행 방향에 대해 미팅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같은 주제로 프로젝트를 진행하는 다른 팀이 있어 같은 주제의 다른 구현 결과물을 프로젝트로 제안 받음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기존 안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영상자료를 효과적으로 활용할 수 있도록 웹 기술을 기반으로 텍스트 콘텐츠를 생성하여 동영상 자료와 결합</a:t>
            </a:r>
            <a:endParaRPr lang="en-US" altLang="ko-KR" dirty="0"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팀과의 구현 결과물 차별을 위해 스트리밍에 적용하는 것으로 변경</a:t>
            </a:r>
            <a:endParaRPr lang="en-US" altLang="ko-KR" dirty="0"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제안</a:t>
            </a:r>
            <a:endParaRPr lang="en-US" altLang="ko-KR" sz="1800" b="1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혹은 틀을 만들어 </a:t>
            </a:r>
            <a:r>
              <a:rPr lang="ko-KR" altLang="en-US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원격서비스에서 진행된 투표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등을 공유하고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API(</a:t>
            </a:r>
            <a:r>
              <a:rPr lang="en-US" altLang="ko-KR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ex.Google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Calendar)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연동시켜 일정을 추가하는 플랫폼 제작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dirty="0"/>
              <a:t>Kick-off </a:t>
            </a:r>
            <a:r>
              <a:rPr lang="ko-KR" altLang="en-US" sz="2800" dirty="0"/>
              <a:t>미팅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5E765-881F-4FD1-B930-9510DDB137B6}"/>
              </a:ext>
            </a:extLst>
          </p:cNvPr>
          <p:cNvSpPr txBox="1"/>
          <p:nvPr/>
        </p:nvSpPr>
        <p:spPr>
          <a:xfrm>
            <a:off x="609599" y="1335739"/>
            <a:ext cx="7548283" cy="346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주제 확정</a:t>
            </a:r>
            <a:endParaRPr lang="ko-KR" altLang="en-US" sz="1800" b="1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혹은 틀을 만들어 </a:t>
            </a:r>
            <a:r>
              <a:rPr lang="ko-KR" altLang="en-US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비대면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원격서비스에서 진행된 투표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등을 공유하고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API(</a:t>
            </a:r>
            <a:r>
              <a:rPr lang="en-US" altLang="ko-KR" dirty="0" err="1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ex.Google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Calendar)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연동시켜 일정을 추가하는 플랫폼 제작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선택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선택한 이유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제안 받은 주제가 장점이 있다고 판단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기술 스택을 사용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완성물에 더 다양한 기능 포함</a:t>
            </a:r>
            <a:endParaRPr lang="en-US" altLang="ko-KR" dirty="0"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프론트 단 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단 으로 나누어 개발 용이</a:t>
            </a:r>
            <a:b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팀원들이 공부한 내용과 연계 용이</a:t>
            </a:r>
            <a:r>
              <a:rPr lang="en-US" altLang="ko-KR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769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구현 목표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E524B-E515-404F-9CC7-67CBB1FC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77" y="2363320"/>
            <a:ext cx="2131359" cy="2131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E7BF2-B664-44A4-913B-C53F35155E4B}"/>
              </a:ext>
            </a:extLst>
          </p:cNvPr>
          <p:cNvSpPr txBox="1"/>
          <p:nvPr/>
        </p:nvSpPr>
        <p:spPr>
          <a:xfrm>
            <a:off x="881902" y="4697506"/>
            <a:ext cx="233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Zoom API </a:t>
            </a:r>
            <a:r>
              <a:rPr lang="ko-KR" altLang="en-US" b="1" dirty="0">
                <a:latin typeface="+mn-ea"/>
                <a:ea typeface="+mn-ea"/>
              </a:rPr>
              <a:t>사용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88527A-04DD-41D7-BAD6-C447A9A608E3}"/>
              </a:ext>
            </a:extLst>
          </p:cNvPr>
          <p:cNvSpPr/>
          <p:nvPr/>
        </p:nvSpPr>
        <p:spPr>
          <a:xfrm>
            <a:off x="3666564" y="3137702"/>
            <a:ext cx="1810871" cy="582594"/>
          </a:xfrm>
          <a:prstGeom prst="rightArrow">
            <a:avLst/>
          </a:prstGeom>
          <a:solidFill>
            <a:srgbClr val="2B7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E543-9A31-41AB-A2DF-6C21B2470B24}"/>
              </a:ext>
            </a:extLst>
          </p:cNvPr>
          <p:cNvSpPr txBox="1"/>
          <p:nvPr/>
        </p:nvSpPr>
        <p:spPr>
          <a:xfrm>
            <a:off x="3404345" y="3958842"/>
            <a:ext cx="2335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영상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자료 제공</a:t>
            </a:r>
            <a:endParaRPr lang="en-US" altLang="ko-KR" b="1" dirty="0">
              <a:latin typeface="+mn-ea"/>
              <a:ea typeface="+mn-ea"/>
            </a:endParaRPr>
          </a:p>
          <a:p>
            <a:pPr algn="ctr"/>
            <a:r>
              <a:rPr lang="ko-KR" altLang="en-US" b="1" dirty="0">
                <a:latin typeface="+mn-ea"/>
                <a:ea typeface="+mn-ea"/>
              </a:rPr>
              <a:t>채팅 로그 제공</a:t>
            </a:r>
            <a:endParaRPr lang="en-US" altLang="ko-KR" b="1" dirty="0">
              <a:latin typeface="+mn-ea"/>
              <a:ea typeface="+mn-ea"/>
            </a:endParaRPr>
          </a:p>
          <a:p>
            <a:pPr algn="ctr"/>
            <a:r>
              <a:rPr lang="ko-KR" altLang="en-US" b="1" dirty="0">
                <a:latin typeface="+mn-ea"/>
                <a:ea typeface="+mn-ea"/>
              </a:rPr>
              <a:t>미팅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수업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>
                <a:latin typeface="+mn-ea"/>
                <a:ea typeface="+mn-ea"/>
              </a:rPr>
              <a:t>정보 제공</a:t>
            </a:r>
            <a:endParaRPr lang="en-US" altLang="ko-KR" b="1" dirty="0">
              <a:latin typeface="+mn-ea"/>
              <a:ea typeface="+mn-ea"/>
            </a:endParaRPr>
          </a:p>
          <a:p>
            <a:pPr algn="ctr"/>
            <a:r>
              <a:rPr lang="ko-KR" altLang="en-US" b="1" dirty="0">
                <a:latin typeface="+mn-ea"/>
                <a:ea typeface="+mn-ea"/>
              </a:rPr>
              <a:t>미팅 자료 제공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E90F8E-D910-42EE-96B4-C7E93B74A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68" y="1501588"/>
            <a:ext cx="1195108" cy="1195108"/>
          </a:xfrm>
          <a:prstGeom prst="rect">
            <a:avLst/>
          </a:prstGeom>
          <a:ln w="12700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EC6806-98E0-4AB6-8861-4D1A30DF7473}"/>
              </a:ext>
            </a:extLst>
          </p:cNvPr>
          <p:cNvSpPr txBox="1"/>
          <p:nvPr/>
        </p:nvSpPr>
        <p:spPr>
          <a:xfrm>
            <a:off x="6028768" y="2777510"/>
            <a:ext cx="233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구글 캘린더로 일정 공유</a:t>
            </a:r>
          </a:p>
        </p:txBody>
      </p:sp>
      <p:pic>
        <p:nvPicPr>
          <p:cNvPr id="15" name="그래픽 14" descr="클래퍼 보드 단색으로 채워진">
            <a:extLst>
              <a:ext uri="{FF2B5EF4-FFF2-40B4-BE49-F238E27FC236}">
                <a16:creationId xmlns:a16="http://schemas.microsoft.com/office/drawing/2014/main" id="{ED3220F6-C4AB-40A9-AC29-F5AAD1F10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2690" y="315115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09AA9B-8872-4C8E-A9A9-3F05EA3EBED4}"/>
              </a:ext>
            </a:extLst>
          </p:cNvPr>
          <p:cNvSpPr txBox="1"/>
          <p:nvPr/>
        </p:nvSpPr>
        <p:spPr>
          <a:xfrm>
            <a:off x="6028767" y="4083370"/>
            <a:ext cx="233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영상과 채팅 로그 연동</a:t>
            </a:r>
          </a:p>
        </p:txBody>
      </p:sp>
      <p:pic>
        <p:nvPicPr>
          <p:cNvPr id="18" name="그래픽 17" descr="자막 단색으로 채워진">
            <a:extLst>
              <a:ext uri="{FF2B5EF4-FFF2-40B4-BE49-F238E27FC236}">
                <a16:creationId xmlns:a16="http://schemas.microsoft.com/office/drawing/2014/main" id="{A9CAA4E5-4784-402E-B6C9-9D6708472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4337" y="3209368"/>
            <a:ext cx="914400" cy="914400"/>
          </a:xfrm>
          <a:prstGeom prst="rect">
            <a:avLst/>
          </a:prstGeom>
        </p:spPr>
      </p:pic>
      <p:pic>
        <p:nvPicPr>
          <p:cNvPr id="20" name="그래픽 19" descr="강의실 단색으로 채워진">
            <a:extLst>
              <a:ext uri="{FF2B5EF4-FFF2-40B4-BE49-F238E27FC236}">
                <a16:creationId xmlns:a16="http://schemas.microsoft.com/office/drawing/2014/main" id="{2C2B9FDB-C853-444C-B687-41B94E03F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9220" y="4606435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DF7174-6CAE-44E0-9489-CB801C0B1003}"/>
              </a:ext>
            </a:extLst>
          </p:cNvPr>
          <p:cNvSpPr txBox="1"/>
          <p:nvPr/>
        </p:nvSpPr>
        <p:spPr>
          <a:xfrm>
            <a:off x="6028766" y="5579045"/>
            <a:ext cx="233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수업 참여자 리스트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고려해야 할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45537-A76B-470F-8E9C-36B11B1B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22" y="2363320"/>
            <a:ext cx="2131359" cy="2131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2C80C-E440-4D53-9BB4-AD45C40B99BD}"/>
              </a:ext>
            </a:extLst>
          </p:cNvPr>
          <p:cNvSpPr txBox="1"/>
          <p:nvPr/>
        </p:nvSpPr>
        <p:spPr>
          <a:xfrm>
            <a:off x="803447" y="4545228"/>
            <a:ext cx="233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Zoom API</a:t>
            </a:r>
            <a:r>
              <a:rPr lang="ko-KR" altLang="en-US" b="1" dirty="0">
                <a:latin typeface="+mn-ea"/>
                <a:ea typeface="+mn-ea"/>
              </a:rPr>
              <a:t> 사용을 위한</a:t>
            </a:r>
            <a:endParaRPr lang="en-US" altLang="ko-KR" b="1" dirty="0">
              <a:latin typeface="+mn-ea"/>
              <a:ea typeface="+mn-ea"/>
            </a:endParaRPr>
          </a:p>
          <a:p>
            <a:pPr algn="ctr"/>
            <a:r>
              <a:rPr lang="ko-KR" altLang="en-US" b="1" dirty="0">
                <a:latin typeface="+mn-ea"/>
                <a:ea typeface="+mn-ea"/>
              </a:rPr>
              <a:t>유료 계정이 필요</a:t>
            </a:r>
          </a:p>
        </p:txBody>
      </p:sp>
      <p:pic>
        <p:nvPicPr>
          <p:cNvPr id="5" name="그래픽 4" descr="클래퍼 보드 단색으로 채워진">
            <a:extLst>
              <a:ext uri="{FF2B5EF4-FFF2-40B4-BE49-F238E27FC236}">
                <a16:creationId xmlns:a16="http://schemas.microsoft.com/office/drawing/2014/main" id="{3F290799-8F54-4121-B279-6E58E7646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5176" y="2859741"/>
            <a:ext cx="1138516" cy="1138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80B9D-ABCA-4AA7-A31C-7F8442D24F13}"/>
              </a:ext>
            </a:extLst>
          </p:cNvPr>
          <p:cNvSpPr txBox="1"/>
          <p:nvPr/>
        </p:nvSpPr>
        <p:spPr>
          <a:xfrm>
            <a:off x="3606038" y="4545228"/>
            <a:ext cx="233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북마크를 사용하는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기술 조사</a:t>
            </a:r>
          </a:p>
        </p:txBody>
      </p:sp>
      <p:pic>
        <p:nvPicPr>
          <p:cNvPr id="7" name="그래픽 6" descr="자막 단색으로 채워진">
            <a:extLst>
              <a:ext uri="{FF2B5EF4-FFF2-40B4-BE49-F238E27FC236}">
                <a16:creationId xmlns:a16="http://schemas.microsoft.com/office/drawing/2014/main" id="{FBA0AFF0-57A5-434C-B69A-5FC55D5CC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3692" y="2859741"/>
            <a:ext cx="1138516" cy="1138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9C6CD0-C5A9-4D56-BD87-66D22C279274}"/>
              </a:ext>
            </a:extLst>
          </p:cNvPr>
          <p:cNvSpPr txBox="1"/>
          <p:nvPr/>
        </p:nvSpPr>
        <p:spPr>
          <a:xfrm>
            <a:off x="6005246" y="4545228"/>
            <a:ext cx="233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사용할 만큼의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메리트가 있는지 고려</a:t>
            </a:r>
            <a:endParaRPr lang="en-US" altLang="ko-KR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" name="그래픽 8" descr="확인 표시 단색으로 채워진">
            <a:extLst>
              <a:ext uri="{FF2B5EF4-FFF2-40B4-BE49-F238E27FC236}">
                <a16:creationId xmlns:a16="http://schemas.microsoft.com/office/drawing/2014/main" id="{CA17DDC9-D5DD-4D88-A209-96AD89BF1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5699" y="297179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21;p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향후 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5E765-881F-4FD1-B930-9510DDB137B6}"/>
              </a:ext>
            </a:extLst>
          </p:cNvPr>
          <p:cNvSpPr txBox="1"/>
          <p:nvPr/>
        </p:nvSpPr>
        <p:spPr>
          <a:xfrm>
            <a:off x="697816" y="1857063"/>
            <a:ext cx="7548283" cy="379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effectLst/>
                <a:latin typeface="+mn-ea"/>
                <a:ea typeface="+mn-ea"/>
              </a:rPr>
              <a:t>선행기술조사서 작성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선행기술조사서 작성을 위해 자료 조사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zoom API</a:t>
            </a:r>
            <a:r>
              <a:rPr lang="ko-KR" altLang="en-US" dirty="0">
                <a:latin typeface="+mn-ea"/>
                <a:ea typeface="+mn-ea"/>
              </a:rPr>
              <a:t>는 공식 문서가 제공되므로 해당 문서 확인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동영상과 텍스트를 결합시키는 기술에 대해 조사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실시간 텍스트 생성 기술에 대해서 조사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자막을 데이터베이스에 저장해서 활용하는 기술 조사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구체적인 프로젝트 진행 방향 확립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멘토님께서 자료 조사가 완료되는 대로 구체적인 방향 설정을 하자고 하심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결과물에 들어가야 하는 기능들을 확정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기능이 들어가야 사용자들이 이용할 만한 메리트가 있을지 고려</a:t>
            </a:r>
            <a:endParaRPr lang="en-US" altLang="ko-KR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93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303</Words>
  <Application>Microsoft Office PowerPoint</Application>
  <PresentationFormat>화면 슬라이드 쇼(4:3)</PresentationFormat>
  <Paragraphs>56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PowerPoint 프레젠테이션</vt:lpstr>
      <vt:lpstr>Kick-off 미팅 진행</vt:lpstr>
      <vt:lpstr>Kick-off 미팅 진행</vt:lpstr>
      <vt:lpstr>구현 목표</vt:lpstr>
      <vt:lpstr>고려해야 할 사항</vt:lpstr>
      <vt:lpstr>향후 일정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20</cp:revision>
  <dcterms:created xsi:type="dcterms:W3CDTF">2006-10-05T04:04:58Z</dcterms:created>
  <dcterms:modified xsi:type="dcterms:W3CDTF">2021-03-30T08:50:05Z</dcterms:modified>
  <cp:version>1000.0000.01</cp:version>
</cp:coreProperties>
</file>