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334" r:id="rId3"/>
    <p:sldId id="330" r:id="rId4"/>
    <p:sldId id="333" r:id="rId5"/>
    <p:sldId id="297" r:id="rId6"/>
    <p:sldId id="327" r:id="rId7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11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금주 진행 내용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3A661D-2FE5-4E76-9C69-E58AA6B0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시연에 필요한 </a:t>
            </a:r>
            <a:r>
              <a:rPr lang="en-US" altLang="ko-KR" sz="1800" dirty="0"/>
              <a:t>API </a:t>
            </a:r>
            <a:r>
              <a:rPr lang="ko-KR" altLang="en-US" sz="1800" dirty="0"/>
              <a:t>서버</a:t>
            </a:r>
            <a:r>
              <a:rPr lang="en-US" altLang="ko-KR" sz="1800" dirty="0"/>
              <a:t> </a:t>
            </a:r>
            <a:r>
              <a:rPr lang="ko-KR" altLang="en-US" sz="1800" dirty="0"/>
              <a:t>완성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 err="1"/>
              <a:t>프론트엔드</a:t>
            </a:r>
            <a:r>
              <a:rPr lang="ko-KR" altLang="en-US" sz="1800" dirty="0"/>
              <a:t> </a:t>
            </a:r>
            <a:r>
              <a:rPr lang="en-US" altLang="ko-KR" sz="1800" dirty="0"/>
              <a:t>UI </a:t>
            </a:r>
            <a:r>
              <a:rPr lang="ko-KR" altLang="en-US" sz="1800" dirty="0"/>
              <a:t>외에 기능 구현</a:t>
            </a:r>
            <a:endParaRPr lang="en-US" altLang="ko-KR" sz="1800" dirty="0"/>
          </a:p>
          <a:p>
            <a:pPr lvl="1"/>
            <a:r>
              <a:rPr lang="ko-KR" altLang="en-US" sz="1400" dirty="0"/>
              <a:t>서버로 동영상 보내고 결과 </a:t>
            </a:r>
            <a:r>
              <a:rPr lang="ko-KR" altLang="en-US" sz="1400" dirty="0" err="1"/>
              <a:t>받아오기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정상적으로 작동하는지 여러 번의 테스트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4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최적화</a:t>
            </a:r>
          </a:p>
        </p:txBody>
      </p:sp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894506A4-5547-4774-B8CE-9E282661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834" y="1657083"/>
            <a:ext cx="1283520" cy="1283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0579D-48F4-43B1-B314-CD116D4E324E}"/>
              </a:ext>
            </a:extLst>
          </p:cNvPr>
          <p:cNvSpPr txBox="1"/>
          <p:nvPr/>
        </p:nvSpPr>
        <p:spPr>
          <a:xfrm>
            <a:off x="3169344" y="2923928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pic>
        <p:nvPicPr>
          <p:cNvPr id="1026" name="Picture 2" descr="아마존 AWS S3란? AWS S3 Glacier 에서 파일 꺼내는 방법">
            <a:extLst>
              <a:ext uri="{FF2B5EF4-FFF2-40B4-BE49-F238E27FC236}">
                <a16:creationId xmlns:a16="http://schemas.microsoft.com/office/drawing/2014/main" id="{2CCF8143-9971-4356-9007-B2A3D852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01" y="3916923"/>
            <a:ext cx="1524786" cy="11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dio-Analysis using AWS Transcribe | by Wakeupcoders | Medium">
            <a:extLst>
              <a:ext uri="{FF2B5EF4-FFF2-40B4-BE49-F238E27FC236}">
                <a16:creationId xmlns:a16="http://schemas.microsoft.com/office/drawing/2014/main" id="{4A94A457-B813-40EA-B606-98922E09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56" y="3797648"/>
            <a:ext cx="2271859" cy="11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래픽 17" descr="서버 단색으로 채워진">
            <a:extLst>
              <a:ext uri="{FF2B5EF4-FFF2-40B4-BE49-F238E27FC236}">
                <a16:creationId xmlns:a16="http://schemas.microsoft.com/office/drawing/2014/main" id="{B0AF05A5-21E1-4984-9527-C9720E26C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6163" y="1653127"/>
            <a:ext cx="1270801" cy="1270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F3497-28DD-4E31-BA13-055812BD577E}"/>
              </a:ext>
            </a:extLst>
          </p:cNvPr>
          <p:cNvSpPr txBox="1"/>
          <p:nvPr/>
        </p:nvSpPr>
        <p:spPr>
          <a:xfrm>
            <a:off x="5055967" y="2928816"/>
            <a:ext cx="124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북마크 모듈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913D0C-840B-41F1-89E8-3AA51BEA5DE2}"/>
              </a:ext>
            </a:extLst>
          </p:cNvPr>
          <p:cNvSpPr/>
          <p:nvPr/>
        </p:nvSpPr>
        <p:spPr>
          <a:xfrm>
            <a:off x="2382432" y="2105870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4C6A584-E25D-4CAD-8D20-B72F71E7726B}"/>
              </a:ext>
            </a:extLst>
          </p:cNvPr>
          <p:cNvSpPr/>
          <p:nvPr/>
        </p:nvSpPr>
        <p:spPr>
          <a:xfrm rot="5400000">
            <a:off x="7437047" y="3375062"/>
            <a:ext cx="472292" cy="3620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80DAE3D-CE59-4EDA-8CC7-16EF05EC9ED9}"/>
              </a:ext>
            </a:extLst>
          </p:cNvPr>
          <p:cNvSpPr/>
          <p:nvPr/>
        </p:nvSpPr>
        <p:spPr>
          <a:xfrm rot="12600000" flipH="1">
            <a:off x="2570466" y="5195247"/>
            <a:ext cx="1229627" cy="3404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9" name="그래픽 18" descr="데이터베이스 단색으로 채워진">
            <a:extLst>
              <a:ext uri="{FF2B5EF4-FFF2-40B4-BE49-F238E27FC236}">
                <a16:creationId xmlns:a16="http://schemas.microsoft.com/office/drawing/2014/main" id="{59B071D0-D00A-437B-B77B-9448C25175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7761" y="5109041"/>
            <a:ext cx="1229626" cy="1229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4907C4-7270-4D59-A945-11DE859DD277}"/>
              </a:ext>
            </a:extLst>
          </p:cNvPr>
          <p:cNvSpPr txBox="1"/>
          <p:nvPr/>
        </p:nvSpPr>
        <p:spPr>
          <a:xfrm>
            <a:off x="3853806" y="6347023"/>
            <a:ext cx="141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데이터베이스</a:t>
            </a:r>
          </a:p>
        </p:txBody>
      </p:sp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3F3DCE34-2D8A-41A4-858F-70695C914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259" y="1604230"/>
            <a:ext cx="1222474" cy="12224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1C6635-60FC-4EA0-9EBB-5F896E55E99E}"/>
              </a:ext>
            </a:extLst>
          </p:cNvPr>
          <p:cNvSpPr txBox="1"/>
          <p:nvPr/>
        </p:nvSpPr>
        <p:spPr>
          <a:xfrm>
            <a:off x="882168" y="2923928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250B944-C945-4612-8B5E-FAE55871FBD7}"/>
              </a:ext>
            </a:extLst>
          </p:cNvPr>
          <p:cNvSpPr/>
          <p:nvPr/>
        </p:nvSpPr>
        <p:spPr>
          <a:xfrm>
            <a:off x="4486212" y="2098415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0" name="그래픽 29" descr="서버 단색으로 채워진">
            <a:extLst>
              <a:ext uri="{FF2B5EF4-FFF2-40B4-BE49-F238E27FC236}">
                <a16:creationId xmlns:a16="http://schemas.microsoft.com/office/drawing/2014/main" id="{C1BF1C74-05CE-40AC-985F-6FF2B8CB6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537" y="1647251"/>
            <a:ext cx="1283520" cy="1283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AE017D-79EB-4C4F-9045-4ADA423ACE7F}"/>
              </a:ext>
            </a:extLst>
          </p:cNvPr>
          <p:cNvSpPr txBox="1"/>
          <p:nvPr/>
        </p:nvSpPr>
        <p:spPr>
          <a:xfrm>
            <a:off x="7110046" y="2933873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2E510B1-F59D-47FE-80C9-77A111651A02}"/>
              </a:ext>
            </a:extLst>
          </p:cNvPr>
          <p:cNvSpPr/>
          <p:nvPr/>
        </p:nvSpPr>
        <p:spPr>
          <a:xfrm>
            <a:off x="6425066" y="2098415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E01E605-F809-453C-9ED4-A6A80B29AEFE}"/>
              </a:ext>
            </a:extLst>
          </p:cNvPr>
          <p:cNvSpPr/>
          <p:nvPr/>
        </p:nvSpPr>
        <p:spPr>
          <a:xfrm rot="10800000">
            <a:off x="6383954" y="4219855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A3ED219-C4F8-4A2E-BEC0-3E0A8865B35C}"/>
              </a:ext>
            </a:extLst>
          </p:cNvPr>
          <p:cNvSpPr/>
          <p:nvPr/>
        </p:nvSpPr>
        <p:spPr>
          <a:xfrm rot="10800000">
            <a:off x="2905920" y="4210860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5" name="그래픽 34" descr="서버 단색으로 채워진">
            <a:extLst>
              <a:ext uri="{FF2B5EF4-FFF2-40B4-BE49-F238E27FC236}">
                <a16:creationId xmlns:a16="http://schemas.microsoft.com/office/drawing/2014/main" id="{CE6AD43B-DEFA-4CC0-A04A-F3FE589E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198" y="3631569"/>
            <a:ext cx="1283520" cy="1283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AC47581-49EF-4A47-8A7B-CCB88D34A873}"/>
              </a:ext>
            </a:extLst>
          </p:cNvPr>
          <p:cNvSpPr txBox="1"/>
          <p:nvPr/>
        </p:nvSpPr>
        <p:spPr>
          <a:xfrm>
            <a:off x="1383708" y="4898414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FC877A-770D-4301-ABED-59A55728CEAD}"/>
              </a:ext>
            </a:extLst>
          </p:cNvPr>
          <p:cNvSpPr txBox="1"/>
          <p:nvPr/>
        </p:nvSpPr>
        <p:spPr>
          <a:xfrm>
            <a:off x="808259" y="1193263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기존 방식</a:t>
            </a:r>
          </a:p>
        </p:txBody>
      </p:sp>
    </p:spTree>
    <p:extLst>
      <p:ext uri="{BB962C8B-B14F-4D97-AF65-F5344CB8AC3E}">
        <p14:creationId xmlns:p14="http://schemas.microsoft.com/office/powerpoint/2010/main" val="203208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최적화</a:t>
            </a:r>
          </a:p>
        </p:txBody>
      </p:sp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894506A4-5547-4774-B8CE-9E282661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834" y="1657083"/>
            <a:ext cx="1283520" cy="1283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0579D-48F4-43B1-B314-CD116D4E324E}"/>
              </a:ext>
            </a:extLst>
          </p:cNvPr>
          <p:cNvSpPr txBox="1"/>
          <p:nvPr/>
        </p:nvSpPr>
        <p:spPr>
          <a:xfrm>
            <a:off x="3169344" y="2923928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pic>
        <p:nvPicPr>
          <p:cNvPr id="1026" name="Picture 2" descr="아마존 AWS S3란? AWS S3 Glacier 에서 파일 꺼내는 방법">
            <a:extLst>
              <a:ext uri="{FF2B5EF4-FFF2-40B4-BE49-F238E27FC236}">
                <a16:creationId xmlns:a16="http://schemas.microsoft.com/office/drawing/2014/main" id="{2CCF8143-9971-4356-9007-B2A3D852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70" y="1812408"/>
            <a:ext cx="1524786" cy="11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dio-Analysis using AWS Transcribe | by Wakeupcoders | Medium">
            <a:extLst>
              <a:ext uri="{FF2B5EF4-FFF2-40B4-BE49-F238E27FC236}">
                <a16:creationId xmlns:a16="http://schemas.microsoft.com/office/drawing/2014/main" id="{4A94A457-B813-40EA-B606-98922E09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59" y="2984508"/>
            <a:ext cx="2271859" cy="11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래픽 17" descr="서버 단색으로 채워진">
            <a:extLst>
              <a:ext uri="{FF2B5EF4-FFF2-40B4-BE49-F238E27FC236}">
                <a16:creationId xmlns:a16="http://schemas.microsoft.com/office/drawing/2014/main" id="{B0AF05A5-21E1-4984-9527-C9720E26C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1315" y="3350112"/>
            <a:ext cx="1270801" cy="1270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F3497-28DD-4E31-BA13-055812BD577E}"/>
              </a:ext>
            </a:extLst>
          </p:cNvPr>
          <p:cNvSpPr txBox="1"/>
          <p:nvPr/>
        </p:nvSpPr>
        <p:spPr>
          <a:xfrm>
            <a:off x="4371119" y="4625801"/>
            <a:ext cx="124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북마크 모듈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913D0C-840B-41F1-89E8-3AA51BEA5DE2}"/>
              </a:ext>
            </a:extLst>
          </p:cNvPr>
          <p:cNvSpPr/>
          <p:nvPr/>
        </p:nvSpPr>
        <p:spPr>
          <a:xfrm>
            <a:off x="2382432" y="2105870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4C6A584-E25D-4CAD-8D20-B72F71E7726B}"/>
              </a:ext>
            </a:extLst>
          </p:cNvPr>
          <p:cNvSpPr/>
          <p:nvPr/>
        </p:nvSpPr>
        <p:spPr>
          <a:xfrm rot="2700000">
            <a:off x="3887005" y="3260242"/>
            <a:ext cx="472292" cy="3620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80DAE3D-CE59-4EDA-8CC7-16EF05EC9ED9}"/>
              </a:ext>
            </a:extLst>
          </p:cNvPr>
          <p:cNvSpPr/>
          <p:nvPr/>
        </p:nvSpPr>
        <p:spPr>
          <a:xfrm rot="900000" flipH="1">
            <a:off x="3239714" y="5262828"/>
            <a:ext cx="1229627" cy="3404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9" name="그래픽 18" descr="데이터베이스 단색으로 채워진">
            <a:extLst>
              <a:ext uri="{FF2B5EF4-FFF2-40B4-BE49-F238E27FC236}">
                <a16:creationId xmlns:a16="http://schemas.microsoft.com/office/drawing/2014/main" id="{59B071D0-D00A-437B-B77B-9448C25175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4986" y="4210860"/>
            <a:ext cx="1229626" cy="1229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4907C4-7270-4D59-A945-11DE859DD277}"/>
              </a:ext>
            </a:extLst>
          </p:cNvPr>
          <p:cNvSpPr txBox="1"/>
          <p:nvPr/>
        </p:nvSpPr>
        <p:spPr>
          <a:xfrm>
            <a:off x="1191031" y="5448842"/>
            <a:ext cx="141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데이터베이스</a:t>
            </a:r>
          </a:p>
        </p:txBody>
      </p:sp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3F3DCE34-2D8A-41A4-858F-70695C914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259" y="1604230"/>
            <a:ext cx="1222474" cy="12224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1C6635-60FC-4EA0-9EBB-5F896E55E99E}"/>
              </a:ext>
            </a:extLst>
          </p:cNvPr>
          <p:cNvSpPr txBox="1"/>
          <p:nvPr/>
        </p:nvSpPr>
        <p:spPr>
          <a:xfrm>
            <a:off x="882168" y="2923928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250B944-C945-4612-8B5E-FAE55871FBD7}"/>
              </a:ext>
            </a:extLst>
          </p:cNvPr>
          <p:cNvSpPr/>
          <p:nvPr/>
        </p:nvSpPr>
        <p:spPr>
          <a:xfrm>
            <a:off x="4486212" y="2098415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0" name="그래픽 29" descr="서버 단색으로 채워진">
            <a:extLst>
              <a:ext uri="{FF2B5EF4-FFF2-40B4-BE49-F238E27FC236}">
                <a16:creationId xmlns:a16="http://schemas.microsoft.com/office/drawing/2014/main" id="{C1BF1C74-05CE-40AC-985F-6FF2B8CB6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3231" y="5008564"/>
            <a:ext cx="1283520" cy="1283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AE017D-79EB-4C4F-9045-4ADA423ACE7F}"/>
              </a:ext>
            </a:extLst>
          </p:cNvPr>
          <p:cNvSpPr txBox="1"/>
          <p:nvPr/>
        </p:nvSpPr>
        <p:spPr>
          <a:xfrm>
            <a:off x="5712740" y="6295186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2E510B1-F59D-47FE-80C9-77A111651A02}"/>
              </a:ext>
            </a:extLst>
          </p:cNvPr>
          <p:cNvSpPr/>
          <p:nvPr/>
        </p:nvSpPr>
        <p:spPr>
          <a:xfrm rot="1800000">
            <a:off x="6014951" y="2967314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E01E605-F809-453C-9ED4-A6A80B29AEFE}"/>
              </a:ext>
            </a:extLst>
          </p:cNvPr>
          <p:cNvSpPr/>
          <p:nvPr/>
        </p:nvSpPr>
        <p:spPr>
          <a:xfrm rot="7200000">
            <a:off x="6496715" y="4354139"/>
            <a:ext cx="526847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FC877A-770D-4301-ABED-59A55728CEAD}"/>
              </a:ext>
            </a:extLst>
          </p:cNvPr>
          <p:cNvSpPr txBox="1"/>
          <p:nvPr/>
        </p:nvSpPr>
        <p:spPr>
          <a:xfrm>
            <a:off x="808259" y="1193263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기존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46841-93DE-4CBF-96C8-ACA4FC828CFD}"/>
              </a:ext>
            </a:extLst>
          </p:cNvPr>
          <p:cNvSpPr txBox="1"/>
          <p:nvPr/>
        </p:nvSpPr>
        <p:spPr>
          <a:xfrm>
            <a:off x="5177387" y="3086892"/>
            <a:ext cx="84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요청만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7891FF6-7DE7-4993-A701-DE450AA11E91}"/>
              </a:ext>
            </a:extLst>
          </p:cNvPr>
          <p:cNvSpPr/>
          <p:nvPr/>
        </p:nvSpPr>
        <p:spPr>
          <a:xfrm rot="2700000">
            <a:off x="5189210" y="5135699"/>
            <a:ext cx="472292" cy="3620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5415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테스트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C725221-FEF7-4505-BB1C-9CC685BB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83459"/>
            <a:ext cx="8229600" cy="377631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용량이 큰 영상</a:t>
            </a:r>
            <a:r>
              <a:rPr lang="en-US" altLang="ko-KR" sz="1800" dirty="0"/>
              <a:t>(</a:t>
            </a:r>
            <a:r>
              <a:rPr lang="ko-KR" altLang="en-US" sz="1800" dirty="0"/>
              <a:t>길이에 상관 없이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00" dirty="0"/>
              <a:t>클라이언트 </a:t>
            </a:r>
            <a:r>
              <a:rPr lang="en-US" altLang="ko-KR" sz="1400" dirty="0"/>
              <a:t>-&gt; </a:t>
            </a:r>
            <a:r>
              <a:rPr lang="ko-KR" altLang="en-US" sz="1400" dirty="0"/>
              <a:t>서버 </a:t>
            </a:r>
            <a:r>
              <a:rPr lang="en-US" altLang="ko-KR" sz="1400" dirty="0"/>
              <a:t>-&gt; AWS </a:t>
            </a:r>
            <a:r>
              <a:rPr lang="ko-KR" altLang="en-US" sz="1400" dirty="0"/>
              <a:t>업로드 과정에서 과도한 시간 소요</a:t>
            </a:r>
            <a:endParaRPr lang="en-US" altLang="ko-KR" sz="1400" dirty="0"/>
          </a:p>
          <a:p>
            <a:pPr lvl="1"/>
            <a:r>
              <a:rPr lang="en-US" altLang="ko-KR" sz="1400" dirty="0"/>
              <a:t>1GB</a:t>
            </a:r>
            <a:r>
              <a:rPr lang="ko-KR" altLang="en-US" sz="1400" dirty="0"/>
              <a:t> 이하의 압축된 영상으로 제한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sz="1800" dirty="0"/>
              <a:t>길이가 긴 영상</a:t>
            </a:r>
            <a:endParaRPr lang="en-US" altLang="ko-KR" sz="1800" dirty="0"/>
          </a:p>
          <a:p>
            <a:pPr lvl="1"/>
            <a:r>
              <a:rPr lang="ko-KR" altLang="en-US" sz="1400" dirty="0"/>
              <a:t>영상 길이가 매우 길어지면 북마크 생성 및 </a:t>
            </a:r>
            <a:r>
              <a:rPr lang="en-US" altLang="ko-KR" sz="1400" dirty="0"/>
              <a:t>STT </a:t>
            </a:r>
            <a:r>
              <a:rPr lang="ko-KR" altLang="en-US" sz="1400" dirty="0"/>
              <a:t>시간 길어 짐</a:t>
            </a:r>
            <a:endParaRPr lang="en-US" altLang="ko-KR" sz="1400" dirty="0"/>
          </a:p>
          <a:p>
            <a:pPr lvl="1"/>
            <a:r>
              <a:rPr lang="ko-KR" altLang="en-US" sz="1400" dirty="0"/>
              <a:t>클라이언트에서 최대 응답 시간을 설정하고 그 이상 되면 연결을 끊는 기능 필요</a:t>
            </a:r>
            <a:endParaRPr lang="en-US" altLang="ko-KR" sz="1400" dirty="0"/>
          </a:p>
          <a:p>
            <a:pPr marL="76200" indent="0">
              <a:buNone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차주 예정 내용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3A661D-2FE5-4E76-9C69-E58AA6B0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북마크 생성 관련 특허 정리</a:t>
            </a:r>
            <a:endParaRPr lang="en-US" altLang="ko-KR" sz="1800" dirty="0"/>
          </a:p>
          <a:p>
            <a:pPr lvl="1"/>
            <a:r>
              <a:rPr lang="ko-KR" altLang="en-US" sz="1400" dirty="0" err="1"/>
              <a:t>차별점</a:t>
            </a:r>
            <a:r>
              <a:rPr lang="ko-KR" altLang="en-US" sz="1400" dirty="0"/>
              <a:t> 명확히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sz="1800" dirty="0"/>
              <a:t>제출용 동영상 촬영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웹엑스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발표회까지 프로그램 완성도 개선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131</Words>
  <Application>Microsoft Office PowerPoint</Application>
  <PresentationFormat>화면 슬라이드 쇼(4:3)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맑은 고딕</vt:lpstr>
      <vt:lpstr>Office 테마</vt:lpstr>
      <vt:lpstr>PowerPoint 프레젠테이션</vt:lpstr>
      <vt:lpstr>금주 진행 내용</vt:lpstr>
      <vt:lpstr>프로그램 최적화</vt:lpstr>
      <vt:lpstr>프로그램 최적화</vt:lpstr>
      <vt:lpstr>프로그램 테스트</vt:lpstr>
      <vt:lpstr>차주 예정 내용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122</cp:revision>
  <dcterms:created xsi:type="dcterms:W3CDTF">2006-10-05T04:04:58Z</dcterms:created>
  <dcterms:modified xsi:type="dcterms:W3CDTF">2021-11-10T07:58:24Z</dcterms:modified>
  <cp:version>1000.0000.01</cp:version>
</cp:coreProperties>
</file>