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314" r:id="rId4"/>
    <p:sldId id="297" r:id="rId5"/>
    <p:sldId id="311" r:id="rId6"/>
    <p:sldId id="312" r:id="rId7"/>
    <p:sldId id="313" r:id="rId8"/>
    <p:sldId id="271" r:id="rId9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1"/>
      <p:bold r:id="rId12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orient="horz" pos="1705">
          <p15:clr>
            <a:srgbClr val="A4A3A4"/>
          </p15:clr>
        </p15:guide>
        <p15:guide id="3" pos="384">
          <p15:clr>
            <a:srgbClr val="A4A3A4"/>
          </p15:clr>
        </p15:guide>
        <p15:guide id="4" pos="1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5712" autoAdjust="0"/>
  </p:normalViewPr>
  <p:slideViewPr>
    <p:cSldViewPr snapToGrid="0">
      <p:cViewPr varScale="1">
        <p:scale>
          <a:sx n="109" d="100"/>
          <a:sy n="109" d="100"/>
        </p:scale>
        <p:origin x="1710" y="102"/>
      </p:cViewPr>
      <p:guideLst>
        <p:guide orient="horz" pos="4155"/>
        <p:guide orient="horz" pos="1705"/>
        <p:guide pos="384"/>
        <p:guide pos="1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6" name="Google Shape;17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6" name="Google Shape;17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54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communicative logo"/>
          <p:cNvPicPr preferRelativeResize="0"/>
          <p:nvPr/>
        </p:nvPicPr>
        <p:blipFill rotWithShape="1">
          <a:blip r:embed="rId2">
            <a:alphaModFix/>
          </a:blip>
          <a:srcRect l="71317" t="34869" r="14595" b="43018"/>
          <a:stretch/>
        </p:blipFill>
        <p:spPr>
          <a:xfrm>
            <a:off x="0" y="3370263"/>
            <a:ext cx="3143250" cy="348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071670" y="39290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Malgun Gothic"/>
              <a:buNone/>
              <a:defRPr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143125" y="-400050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57158" y="20320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7" descr="AS"/>
          <p:cNvPicPr preferRelativeResize="0"/>
          <p:nvPr/>
        </p:nvPicPr>
        <p:blipFill rotWithShape="1">
          <a:blip r:embed="rId19">
            <a:alphaModFix/>
          </a:blip>
          <a:srcRect l="1" t="9346" r="-787" b="87311"/>
          <a:stretch/>
        </p:blipFill>
        <p:spPr>
          <a:xfrm>
            <a:off x="0" y="642822"/>
            <a:ext cx="9216000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670120" y="3068960"/>
            <a:ext cx="7879404" cy="0"/>
          </a:xfrm>
          <a:custGeom>
            <a:avLst/>
            <a:gdLst/>
            <a:ahLst/>
            <a:cxnLst/>
            <a:rect l="l" t="t" r="r" b="b"/>
            <a:pathLst>
              <a:path w="7879404" h="120000" extrusionOk="0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9525" cap="flat" cmpd="sng">
            <a:solidFill>
              <a:srgbClr val="366092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8108-271D-43F3-86C6-0CB8147DF55C}"/>
              </a:ext>
            </a:extLst>
          </p:cNvPr>
          <p:cNvSpPr txBox="1"/>
          <p:nvPr/>
        </p:nvSpPr>
        <p:spPr>
          <a:xfrm>
            <a:off x="1021976" y="1991742"/>
            <a:ext cx="538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 컴퓨터공학종합설계</a:t>
            </a:r>
            <a:r>
              <a:rPr lang="en-US" altLang="ko-KR" sz="2400" b="1" dirty="0">
                <a:latin typeface="+mj-ea"/>
                <a:ea typeface="+mj-ea"/>
              </a:rPr>
              <a:t>1_03 14</a:t>
            </a:r>
            <a:r>
              <a:rPr lang="ko-KR" altLang="en-US" sz="2400" b="1" dirty="0">
                <a:latin typeface="+mj-ea"/>
                <a:ea typeface="+mj-ea"/>
              </a:rPr>
              <a:t>주차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4000" b="1" dirty="0">
                <a:latin typeface="+mj-ea"/>
                <a:ea typeface="+mj-ea"/>
              </a:rPr>
              <a:t>팀별 미팅 </a:t>
            </a:r>
            <a:r>
              <a:rPr lang="en-US" altLang="ko-KR" sz="4000" b="1" dirty="0">
                <a:latin typeface="+mj-ea"/>
                <a:ea typeface="+mj-ea"/>
              </a:rPr>
              <a:t>- Websters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42CB-4BD1-46BA-A68E-7977F53C4AF5}"/>
              </a:ext>
            </a:extLst>
          </p:cNvPr>
          <p:cNvSpPr txBox="1"/>
          <p:nvPr/>
        </p:nvSpPr>
        <p:spPr>
          <a:xfrm>
            <a:off x="4849906" y="4312024"/>
            <a:ext cx="369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n-ea"/>
                <a:ea typeface="+mn-ea"/>
              </a:rPr>
              <a:t>2016110426 </a:t>
            </a:r>
            <a:r>
              <a:rPr lang="ko-KR" altLang="en-US" sz="2000" dirty="0">
                <a:latin typeface="+mn-ea"/>
                <a:ea typeface="+mn-ea"/>
              </a:rPr>
              <a:t>오지훈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2016110441 </a:t>
            </a:r>
            <a:r>
              <a:rPr lang="ko-KR" altLang="en-US" sz="2000" dirty="0" err="1">
                <a:latin typeface="+mn-ea"/>
                <a:ea typeface="+mn-ea"/>
              </a:rPr>
              <a:t>김건오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2018112092 </a:t>
            </a:r>
            <a:r>
              <a:rPr lang="ko-KR" altLang="en-US" sz="2000" dirty="0" err="1">
                <a:latin typeface="+mn-ea"/>
                <a:ea typeface="+mn-ea"/>
              </a:rPr>
              <a:t>누비아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4D420C-9F4B-4C26-B8ED-C86FEDC5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110A4-7B7B-4C3A-9ED2-3A398C9B04F3}"/>
              </a:ext>
            </a:extLst>
          </p:cNvPr>
          <p:cNvSpPr txBox="1"/>
          <p:nvPr/>
        </p:nvSpPr>
        <p:spPr>
          <a:xfrm>
            <a:off x="431515" y="1232899"/>
            <a:ext cx="87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25BBC-99BE-405B-AF9C-B3DA08C6F215}"/>
              </a:ext>
            </a:extLst>
          </p:cNvPr>
          <p:cNvSpPr txBox="1"/>
          <p:nvPr/>
        </p:nvSpPr>
        <p:spPr>
          <a:xfrm>
            <a:off x="868166" y="1232899"/>
            <a:ext cx="6102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수정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청구항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일정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4D420C-9F4B-4C26-B8ED-C86FEDC5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수정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B4A9D-014B-4016-B6DC-2F7A66B318BB}"/>
              </a:ext>
            </a:extLst>
          </p:cNvPr>
          <p:cNvSpPr txBox="1"/>
          <p:nvPr/>
        </p:nvSpPr>
        <p:spPr>
          <a:xfrm>
            <a:off x="405515" y="1628815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/>
              <a:t>심사 피드백을 기반으로 논문 수정</a:t>
            </a:r>
            <a:endParaRPr lang="en-US" altLang="ko-KR" sz="1800" b="1" dirty="0"/>
          </a:p>
          <a:p>
            <a:endParaRPr lang="ko-KR" altLang="en-US" sz="18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68D99D-D611-4809-A192-B423714EECD2}"/>
              </a:ext>
            </a:extLst>
          </p:cNvPr>
          <p:cNvSpPr/>
          <p:nvPr/>
        </p:nvSpPr>
        <p:spPr>
          <a:xfrm>
            <a:off x="1112103" y="2840605"/>
            <a:ext cx="2259623" cy="7825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결과물 조회 화면 </a:t>
            </a:r>
            <a:endParaRPr lang="en-US" altLang="ko-KR" dirty="0"/>
          </a:p>
          <a:p>
            <a:pPr algn="ctr"/>
            <a:r>
              <a:rPr lang="ko-KR" altLang="en-US" dirty="0"/>
              <a:t>식별 어려움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C05827C-90E1-4922-A491-1B9CEE43D82B}"/>
              </a:ext>
            </a:extLst>
          </p:cNvPr>
          <p:cNvSpPr/>
          <p:nvPr/>
        </p:nvSpPr>
        <p:spPr>
          <a:xfrm>
            <a:off x="1112102" y="4337019"/>
            <a:ext cx="2259623" cy="7825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 방법 구체적 서술</a:t>
            </a:r>
            <a:endParaRPr lang="en-US" altLang="ko-KR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43390B6-3E10-40F6-B61C-6BFD3567A8C7}"/>
              </a:ext>
            </a:extLst>
          </p:cNvPr>
          <p:cNvSpPr/>
          <p:nvPr/>
        </p:nvSpPr>
        <p:spPr>
          <a:xfrm>
            <a:off x="3764468" y="3755005"/>
            <a:ext cx="1615063" cy="496228"/>
          </a:xfrm>
          <a:prstGeom prst="rightArrow">
            <a:avLst>
              <a:gd name="adj1" fmla="val 57864"/>
              <a:gd name="adj2" fmla="val 7164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51A82E-3086-425D-81D2-E2F848DC566A}"/>
              </a:ext>
            </a:extLst>
          </p:cNvPr>
          <p:cNvSpPr/>
          <p:nvPr/>
        </p:nvSpPr>
        <p:spPr>
          <a:xfrm>
            <a:off x="5574323" y="3220603"/>
            <a:ext cx="2457574" cy="156503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회의록 화면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구현 방법 수정</a:t>
            </a:r>
          </a:p>
        </p:txBody>
      </p:sp>
    </p:spTree>
    <p:extLst>
      <p:ext uri="{BB962C8B-B14F-4D97-AF65-F5344CB8AC3E}">
        <p14:creationId xmlns:p14="http://schemas.microsoft.com/office/powerpoint/2010/main" val="26313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청구항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ECF5B1-9332-4A82-8A21-E1B89F088BC1}"/>
              </a:ext>
            </a:extLst>
          </p:cNvPr>
          <p:cNvSpPr/>
          <p:nvPr/>
        </p:nvSpPr>
        <p:spPr>
          <a:xfrm>
            <a:off x="1705708" y="2180492"/>
            <a:ext cx="5328138" cy="11869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회의의 음성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영상 정보를 저장하고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회의록을 자동으로 생성하도록 이루어지는 회의 관리서버로 구성되는 것을 특징으로 하는 회의록 자동생성장치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92120D9-125E-463E-B8AE-F4E74EA4EFA2}"/>
              </a:ext>
            </a:extLst>
          </p:cNvPr>
          <p:cNvSpPr/>
          <p:nvPr/>
        </p:nvSpPr>
        <p:spPr>
          <a:xfrm>
            <a:off x="967155" y="4317022"/>
            <a:ext cx="1644160" cy="11869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회의록 자동 생성장치</a:t>
            </a:r>
          </a:p>
        </p:txBody>
      </p:sp>
    </p:spTree>
    <p:extLst>
      <p:ext uri="{BB962C8B-B14F-4D97-AF65-F5344CB8AC3E}">
        <p14:creationId xmlns:p14="http://schemas.microsoft.com/office/powerpoint/2010/main" val="205510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청구항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ECF5B1-9332-4A82-8A21-E1B89F088BC1}"/>
              </a:ext>
            </a:extLst>
          </p:cNvPr>
          <p:cNvSpPr/>
          <p:nvPr/>
        </p:nvSpPr>
        <p:spPr>
          <a:xfrm>
            <a:off x="1705708" y="2180492"/>
            <a:ext cx="5328138" cy="11869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제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항에 있어서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일정 간격으로 영상 프레임을 </a:t>
            </a:r>
            <a:r>
              <a:rPr lang="ko-KR" altLang="en-US" sz="1600" dirty="0" err="1">
                <a:solidFill>
                  <a:schemeClr val="tx1"/>
                </a:solidFill>
              </a:rPr>
              <a:t>캡쳐해</a:t>
            </a:r>
            <a:r>
              <a:rPr lang="ko-KR" altLang="en-US" sz="1600" dirty="0">
                <a:solidFill>
                  <a:schemeClr val="tx1"/>
                </a:solidFill>
              </a:rPr>
              <a:t> 이미지를 생성하고 이미지 사이의 유사도를 분석해 슬라이드 전환을 인식하는 것을 특징으로 하는 회의록 자동생성장치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92120D9-125E-463E-B8AE-F4E74EA4EFA2}"/>
              </a:ext>
            </a:extLst>
          </p:cNvPr>
          <p:cNvSpPr/>
          <p:nvPr/>
        </p:nvSpPr>
        <p:spPr>
          <a:xfrm>
            <a:off x="720971" y="4558811"/>
            <a:ext cx="1644160" cy="11869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회의록 자동 생성장치</a:t>
            </a:r>
          </a:p>
        </p:txBody>
      </p:sp>
      <p:sp>
        <p:nvSpPr>
          <p:cNvPr id="3" name="십자형 2">
            <a:extLst>
              <a:ext uri="{FF2B5EF4-FFF2-40B4-BE49-F238E27FC236}">
                <a16:creationId xmlns:a16="http://schemas.microsoft.com/office/drawing/2014/main" id="{CFED3DAD-ED08-479D-A639-A41966780BB4}"/>
              </a:ext>
            </a:extLst>
          </p:cNvPr>
          <p:cNvSpPr/>
          <p:nvPr/>
        </p:nvSpPr>
        <p:spPr>
          <a:xfrm>
            <a:off x="2712427" y="4945673"/>
            <a:ext cx="422031" cy="413238"/>
          </a:xfrm>
          <a:prstGeom prst="plus">
            <a:avLst>
              <a:gd name="adj" fmla="val 401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71DEFBE-0153-4A68-9A0E-D8BDFDCC14CF}"/>
              </a:ext>
            </a:extLst>
          </p:cNvPr>
          <p:cNvSpPr/>
          <p:nvPr/>
        </p:nvSpPr>
        <p:spPr>
          <a:xfrm>
            <a:off x="3481754" y="4558811"/>
            <a:ext cx="1644160" cy="11869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슬라이드 전환 자동 인식</a:t>
            </a:r>
          </a:p>
        </p:txBody>
      </p:sp>
    </p:spTree>
    <p:extLst>
      <p:ext uri="{BB962C8B-B14F-4D97-AF65-F5344CB8AC3E}">
        <p14:creationId xmlns:p14="http://schemas.microsoft.com/office/powerpoint/2010/main" val="206736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청구항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ECF5B1-9332-4A82-8A21-E1B89F088BC1}"/>
              </a:ext>
            </a:extLst>
          </p:cNvPr>
          <p:cNvSpPr/>
          <p:nvPr/>
        </p:nvSpPr>
        <p:spPr>
          <a:xfrm>
            <a:off x="1705708" y="2180492"/>
            <a:ext cx="5328138" cy="11869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제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항에 있어서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이미지 내 도형을 추출하고 유사한 도형의 개수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면적을 통해 이미지 사이의 유사도 분석하는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회의록 자동생성장치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92120D9-125E-463E-B8AE-F4E74EA4EFA2}"/>
              </a:ext>
            </a:extLst>
          </p:cNvPr>
          <p:cNvSpPr/>
          <p:nvPr/>
        </p:nvSpPr>
        <p:spPr>
          <a:xfrm>
            <a:off x="720971" y="4558811"/>
            <a:ext cx="1644160" cy="11869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회의록 자동 생성장치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71DEFBE-0153-4A68-9A0E-D8BDFDCC14CF}"/>
              </a:ext>
            </a:extLst>
          </p:cNvPr>
          <p:cNvSpPr/>
          <p:nvPr/>
        </p:nvSpPr>
        <p:spPr>
          <a:xfrm>
            <a:off x="3481754" y="4558811"/>
            <a:ext cx="1644160" cy="11869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슬라이드 전환 자동 인식</a:t>
            </a:r>
          </a:p>
        </p:txBody>
      </p:sp>
      <p:sp>
        <p:nvSpPr>
          <p:cNvPr id="9" name="십자형 8">
            <a:extLst>
              <a:ext uri="{FF2B5EF4-FFF2-40B4-BE49-F238E27FC236}">
                <a16:creationId xmlns:a16="http://schemas.microsoft.com/office/drawing/2014/main" id="{344E51B5-7034-43E6-B7FD-793752FF398C}"/>
              </a:ext>
            </a:extLst>
          </p:cNvPr>
          <p:cNvSpPr/>
          <p:nvPr/>
        </p:nvSpPr>
        <p:spPr>
          <a:xfrm>
            <a:off x="2712427" y="4945673"/>
            <a:ext cx="422031" cy="413238"/>
          </a:xfrm>
          <a:prstGeom prst="plus">
            <a:avLst>
              <a:gd name="adj" fmla="val 401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십자형 10">
            <a:extLst>
              <a:ext uri="{FF2B5EF4-FFF2-40B4-BE49-F238E27FC236}">
                <a16:creationId xmlns:a16="http://schemas.microsoft.com/office/drawing/2014/main" id="{F491D083-B028-43F5-8578-FF0B8285B481}"/>
              </a:ext>
            </a:extLst>
          </p:cNvPr>
          <p:cNvSpPr/>
          <p:nvPr/>
        </p:nvSpPr>
        <p:spPr>
          <a:xfrm>
            <a:off x="5687158" y="4945673"/>
            <a:ext cx="422031" cy="413238"/>
          </a:xfrm>
          <a:prstGeom prst="plus">
            <a:avLst>
              <a:gd name="adj" fmla="val 401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55D320-CED6-4D73-8B96-302557DE2ECC}"/>
              </a:ext>
            </a:extLst>
          </p:cNvPr>
          <p:cNvSpPr/>
          <p:nvPr/>
        </p:nvSpPr>
        <p:spPr>
          <a:xfrm>
            <a:off x="6474069" y="4558811"/>
            <a:ext cx="1644160" cy="11869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슬라이드 전환</a:t>
            </a:r>
            <a:endParaRPr lang="en-US" altLang="ko-KR" sz="1200" dirty="0"/>
          </a:p>
          <a:p>
            <a:pPr algn="ctr"/>
            <a:r>
              <a:rPr lang="ko-KR" altLang="en-US" sz="1200" dirty="0"/>
              <a:t>인식 방법</a:t>
            </a:r>
          </a:p>
        </p:txBody>
      </p:sp>
    </p:spTree>
    <p:extLst>
      <p:ext uri="{BB962C8B-B14F-4D97-AF65-F5344CB8AC3E}">
        <p14:creationId xmlns:p14="http://schemas.microsoft.com/office/powerpoint/2010/main" val="190063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E32C1-B513-45A9-B113-5701D00308D4}"/>
              </a:ext>
            </a:extLst>
          </p:cNvPr>
          <p:cNvSpPr txBox="1"/>
          <p:nvPr/>
        </p:nvSpPr>
        <p:spPr>
          <a:xfrm>
            <a:off x="694592" y="1980442"/>
            <a:ext cx="58996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대한정보과학회 학부생 논문 대회 참가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특허 명세서 완성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프론트 코드 보완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9773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D3E00C-DD68-47FB-81CA-002512F431DF}"/>
              </a:ext>
            </a:extLst>
          </p:cNvPr>
          <p:cNvSpPr txBox="1"/>
          <p:nvPr/>
        </p:nvSpPr>
        <p:spPr>
          <a:xfrm>
            <a:off x="1332185" y="3192517"/>
            <a:ext cx="6053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728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152</Words>
  <Application>Microsoft Office PowerPoint</Application>
  <PresentationFormat>화면 슬라이드 쇼(4:3)</PresentationFormat>
  <Paragraphs>50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Wingdings</vt:lpstr>
      <vt:lpstr>맑은 고딕</vt:lpstr>
      <vt:lpstr>맑은 고딕</vt:lpstr>
      <vt:lpstr>Office 테마</vt:lpstr>
      <vt:lpstr>PowerPoint 프레젠테이션</vt:lpstr>
      <vt:lpstr>Contents</vt:lpstr>
      <vt:lpstr>논문 수정</vt:lpstr>
      <vt:lpstr>청구항 1</vt:lpstr>
      <vt:lpstr>청구항 2</vt:lpstr>
      <vt:lpstr>청구항 3</vt:lpstr>
      <vt:lpstr>다음 일정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김건오</cp:lastModifiedBy>
  <cp:revision>144</cp:revision>
  <dcterms:created xsi:type="dcterms:W3CDTF">2006-10-05T04:04:58Z</dcterms:created>
  <dcterms:modified xsi:type="dcterms:W3CDTF">2021-11-30T19:00:16Z</dcterms:modified>
  <cp:version>1000.0000.01</cp:version>
</cp:coreProperties>
</file>