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7"/>
  </p:notesMasterIdLst>
  <p:sldIdLst>
    <p:sldId id="256" r:id="rId2"/>
    <p:sldId id="257" r:id="rId3"/>
    <p:sldId id="297" r:id="rId4"/>
    <p:sldId id="310" r:id="rId5"/>
    <p:sldId id="311" r:id="rId6"/>
  </p:sldIdLst>
  <p:sldSz cx="9144000" cy="6858000" type="screen4x3"/>
  <p:notesSz cx="6797675" cy="9926638"/>
  <p:embeddedFontLst>
    <p:embeddedFont>
      <p:font typeface="맑은 고딕" panose="020B0503020000020004" pitchFamily="50" charset="-127"/>
      <p:regular r:id="rId8"/>
      <p:bold r:id="rId9"/>
    </p:embeddedFont>
    <p:embeddedFont>
      <p:font typeface="맑은 고딕" panose="020B0503020000020004" pitchFamily="50" charset="-127"/>
      <p:regular r:id="rId8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55">
          <p15:clr>
            <a:srgbClr val="A4A3A4"/>
          </p15:clr>
        </p15:guide>
        <p15:guide id="2" orient="horz" pos="1705">
          <p15:clr>
            <a:srgbClr val="A4A3A4"/>
          </p15:clr>
        </p15:guide>
        <p15:guide id="3" pos="384">
          <p15:clr>
            <a:srgbClr val="A4A3A4"/>
          </p15:clr>
        </p15:guide>
        <p15:guide id="4" pos="10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7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95712" autoAdjust="0"/>
  </p:normalViewPr>
  <p:slideViewPr>
    <p:cSldViewPr snapToGrid="0">
      <p:cViewPr varScale="1">
        <p:scale>
          <a:sx n="81" d="100"/>
          <a:sy n="81" d="100"/>
        </p:scale>
        <p:origin x="1526" y="67"/>
      </p:cViewPr>
      <p:guideLst>
        <p:guide orient="horz" pos="4155"/>
        <p:guide orient="horz" pos="1705"/>
        <p:guide pos="384"/>
        <p:guide pos="10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Google Shape;5;n"/>
          <p:cNvSpPr>
            <a:spLocks noGrp="1" noRot="1" noChangeAspect="1" noTextEdit="1"/>
          </p:cNvSpPr>
          <p:nvPr>
            <p:ph type="sldImg" idx="3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169" name="Google Shape;169;p1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76" name="Google Shape;176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제목 슬라이드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8" descr="communicative logo"/>
          <p:cNvPicPr preferRelativeResize="0"/>
          <p:nvPr/>
        </p:nvPicPr>
        <p:blipFill rotWithShape="1">
          <a:blip r:embed="rId2">
            <a:alphaModFix/>
          </a:blip>
          <a:srcRect l="71317" t="34869" r="14595" b="43018"/>
          <a:stretch/>
        </p:blipFill>
        <p:spPr>
          <a:xfrm>
            <a:off x="0" y="3370263"/>
            <a:ext cx="3143250" cy="348773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2071670" y="3929066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Malgun Gothic"/>
              <a:buNone/>
              <a:defRPr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body" idx="1"/>
          </p:nvPr>
        </p:nvSpPr>
        <p:spPr>
          <a:xfrm rot="5400000">
            <a:off x="2143125" y="-400050"/>
            <a:ext cx="485775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제목 슬라이드">
  <p:cSld name="3_제목 슬라이드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제목 슬라이드">
  <p:cSld name="4_제목 슬라이드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제목 슬라이드">
  <p:cSld name="5_제목 슬라이드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제목 슬라이드">
  <p:cSld name="6_제목 슬라이드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>
            <a:spLocks noGrp="1"/>
          </p:cNvSpPr>
          <p:nvPr>
            <p:ph type="title"/>
          </p:nvPr>
        </p:nvSpPr>
        <p:spPr>
          <a:xfrm>
            <a:off x="357158" y="203200"/>
            <a:ext cx="8229600" cy="582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body" idx="1"/>
          </p:nvPr>
        </p:nvSpPr>
        <p:spPr>
          <a:xfrm>
            <a:off x="457200" y="1285875"/>
            <a:ext cx="8229600" cy="485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title"/>
          </p:nvPr>
        </p:nvSpPr>
        <p:spPr>
          <a:xfrm>
            <a:off x="457200" y="116632"/>
            <a:ext cx="8229600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457200" y="1285875"/>
            <a:ext cx="8229600" cy="485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5" name="Google Shape;15;p7" descr="AS"/>
          <p:cNvPicPr preferRelativeResize="0"/>
          <p:nvPr/>
        </p:nvPicPr>
        <p:blipFill rotWithShape="1">
          <a:blip r:embed="rId19">
            <a:alphaModFix/>
          </a:blip>
          <a:srcRect l="1" t="9346" r="-787" b="87311"/>
          <a:stretch/>
        </p:blipFill>
        <p:spPr>
          <a:xfrm>
            <a:off x="0" y="642822"/>
            <a:ext cx="9216000" cy="216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"/>
          <p:cNvSpPr/>
          <p:nvPr/>
        </p:nvSpPr>
        <p:spPr>
          <a:xfrm>
            <a:off x="670120" y="3068960"/>
            <a:ext cx="7879404" cy="0"/>
          </a:xfrm>
          <a:custGeom>
            <a:avLst/>
            <a:gdLst/>
            <a:ahLst/>
            <a:cxnLst/>
            <a:rect l="l" t="t" r="r" b="b"/>
            <a:pathLst>
              <a:path w="7879404" h="120000" extrusionOk="0">
                <a:moveTo>
                  <a:pt x="0" y="0"/>
                </a:moveTo>
                <a:lnTo>
                  <a:pt x="7879404" y="0"/>
                </a:lnTo>
              </a:path>
            </a:pathLst>
          </a:custGeom>
          <a:noFill/>
          <a:ln w="9525" cap="flat" cmpd="sng">
            <a:solidFill>
              <a:srgbClr val="366092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B48108-271D-43F3-86C6-0CB8147DF55C}"/>
              </a:ext>
            </a:extLst>
          </p:cNvPr>
          <p:cNvSpPr txBox="1"/>
          <p:nvPr/>
        </p:nvSpPr>
        <p:spPr>
          <a:xfrm>
            <a:off x="1021976" y="1991742"/>
            <a:ext cx="53877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+mj-ea"/>
                <a:ea typeface="+mj-ea"/>
              </a:rPr>
              <a:t> 컴퓨터공학종합설계</a:t>
            </a:r>
            <a:r>
              <a:rPr lang="en-US" altLang="ko-KR" sz="2400" b="1" dirty="0">
                <a:latin typeface="+mj-ea"/>
                <a:ea typeface="+mj-ea"/>
              </a:rPr>
              <a:t>2_03 3</a:t>
            </a:r>
            <a:r>
              <a:rPr lang="ko-KR" altLang="en-US" sz="2400" b="1" dirty="0">
                <a:latin typeface="+mj-ea"/>
                <a:ea typeface="+mj-ea"/>
              </a:rPr>
              <a:t>주차</a:t>
            </a:r>
            <a:endParaRPr lang="en-US" altLang="ko-KR" sz="2400" b="1" dirty="0">
              <a:latin typeface="+mj-ea"/>
              <a:ea typeface="+mj-ea"/>
            </a:endParaRPr>
          </a:p>
          <a:p>
            <a:r>
              <a:rPr lang="ko-KR" altLang="en-US" sz="4000" b="1" dirty="0">
                <a:latin typeface="+mj-ea"/>
                <a:ea typeface="+mj-ea"/>
              </a:rPr>
              <a:t>팀별 미팅 </a:t>
            </a:r>
            <a:r>
              <a:rPr lang="en-US" altLang="ko-KR" sz="4000" b="1" dirty="0">
                <a:latin typeface="+mj-ea"/>
                <a:ea typeface="+mj-ea"/>
              </a:rPr>
              <a:t>- Websters</a:t>
            </a:r>
            <a:endParaRPr lang="ko-KR" altLang="en-US" sz="4000" b="1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1342CB-4BD1-46BA-A68E-7977F53C4AF5}"/>
              </a:ext>
            </a:extLst>
          </p:cNvPr>
          <p:cNvSpPr txBox="1"/>
          <p:nvPr/>
        </p:nvSpPr>
        <p:spPr>
          <a:xfrm>
            <a:off x="4849906" y="4312024"/>
            <a:ext cx="36996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latin typeface="+mn-ea"/>
                <a:ea typeface="+mn-ea"/>
              </a:rPr>
              <a:t>2016110426 </a:t>
            </a:r>
            <a:r>
              <a:rPr lang="ko-KR" altLang="en-US" sz="2000" dirty="0">
                <a:latin typeface="+mn-ea"/>
                <a:ea typeface="+mn-ea"/>
              </a:rPr>
              <a:t>오지훈</a:t>
            </a:r>
            <a:endParaRPr lang="en-US" altLang="ko-KR" sz="2000" dirty="0">
              <a:latin typeface="+mn-ea"/>
              <a:ea typeface="+mn-ea"/>
            </a:endParaRPr>
          </a:p>
          <a:p>
            <a:pPr algn="r"/>
            <a:r>
              <a:rPr lang="en-US" altLang="ko-KR" sz="2000" dirty="0">
                <a:latin typeface="+mn-ea"/>
                <a:ea typeface="+mn-ea"/>
              </a:rPr>
              <a:t>2016110441 </a:t>
            </a:r>
            <a:r>
              <a:rPr lang="ko-KR" altLang="en-US" sz="2000" dirty="0" err="1">
                <a:latin typeface="+mn-ea"/>
                <a:ea typeface="+mn-ea"/>
              </a:rPr>
              <a:t>김건오</a:t>
            </a:r>
            <a:endParaRPr lang="en-US" altLang="ko-KR" sz="2000" dirty="0">
              <a:latin typeface="+mn-ea"/>
              <a:ea typeface="+mn-ea"/>
            </a:endParaRPr>
          </a:p>
          <a:p>
            <a:pPr algn="r"/>
            <a:r>
              <a:rPr lang="en-US" altLang="ko-KR" sz="2000" dirty="0">
                <a:latin typeface="+mn-ea"/>
                <a:ea typeface="+mn-ea"/>
              </a:rPr>
              <a:t>2016112106 </a:t>
            </a:r>
            <a:r>
              <a:rPr lang="ko-KR" altLang="en-US" sz="2000" dirty="0">
                <a:latin typeface="+mn-ea"/>
                <a:ea typeface="+mn-ea"/>
              </a:rPr>
              <a:t>김태용</a:t>
            </a:r>
            <a:endParaRPr lang="en-US" altLang="ko-KR" sz="2000" dirty="0">
              <a:latin typeface="+mn-ea"/>
              <a:ea typeface="+mn-ea"/>
            </a:endParaRPr>
          </a:p>
          <a:p>
            <a:pPr algn="r"/>
            <a:r>
              <a:rPr lang="en-US" altLang="ko-KR" sz="2000" dirty="0">
                <a:latin typeface="+mn-ea"/>
                <a:ea typeface="+mn-ea"/>
              </a:rPr>
              <a:t>2018112092 </a:t>
            </a:r>
            <a:r>
              <a:rPr lang="ko-KR" altLang="en-US" sz="2000" dirty="0" err="1">
                <a:latin typeface="+mn-ea"/>
                <a:ea typeface="+mn-ea"/>
              </a:rPr>
              <a:t>누비아</a:t>
            </a:r>
            <a:endParaRPr lang="ko-KR" altLang="en-US" sz="2000" dirty="0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04D420C-9F4B-4C26-B8ED-C86FEDC5C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7110A4-7B7B-4C3A-9ED2-3A398C9B04F3}"/>
              </a:ext>
            </a:extLst>
          </p:cNvPr>
          <p:cNvSpPr txBox="1"/>
          <p:nvPr/>
        </p:nvSpPr>
        <p:spPr>
          <a:xfrm>
            <a:off x="431515" y="1232899"/>
            <a:ext cx="8733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01 </a:t>
            </a:r>
          </a:p>
          <a:p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</a:p>
          <a:p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C25BBC-99BE-405B-AF9C-B3DA08C6F215}"/>
              </a:ext>
            </a:extLst>
          </p:cNvPr>
          <p:cNvSpPr txBox="1"/>
          <p:nvPr/>
        </p:nvSpPr>
        <p:spPr>
          <a:xfrm>
            <a:off x="868166" y="1251753"/>
            <a:ext cx="61028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지난주 진행 내용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다음 주 진행 예정 내용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1872B-7A4B-422A-A276-50BE2B7B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지난주 진행 내용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4469773-A52E-40BE-986D-F917465FF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8229600" cy="4857750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북마크 생성 기능에 대한 논의</a:t>
            </a:r>
            <a:endParaRPr lang="en-US" altLang="ko-KR" sz="1800" dirty="0"/>
          </a:p>
          <a:p>
            <a:pPr lvl="1"/>
            <a:r>
              <a:rPr lang="ko-KR" altLang="en-US" sz="1400" dirty="0"/>
              <a:t>독자적으로 인공지능 망을 설계하여 화면 인식을 학습시키는 것은 현실적으로 불가능</a:t>
            </a:r>
            <a:endParaRPr lang="en-US" altLang="ko-KR" sz="1400" dirty="0"/>
          </a:p>
          <a:p>
            <a:pPr lvl="1"/>
            <a:r>
              <a:rPr lang="ko-KR" altLang="en-US" sz="1400" dirty="0"/>
              <a:t>너무 많은 시간과 비용의 소모</a:t>
            </a:r>
            <a:endParaRPr lang="en-US" altLang="ko-KR" sz="1400" dirty="0"/>
          </a:p>
          <a:p>
            <a:pPr lvl="1"/>
            <a:endParaRPr lang="en-US" altLang="ko-KR" sz="1800" dirty="0"/>
          </a:p>
          <a:p>
            <a:r>
              <a:rPr lang="ko-KR" altLang="en-US" sz="1800" dirty="0"/>
              <a:t>처음 계획했던 방안</a:t>
            </a:r>
            <a:endParaRPr lang="en-US" altLang="ko-KR" sz="1800" dirty="0"/>
          </a:p>
          <a:p>
            <a:pPr lvl="1"/>
            <a:r>
              <a:rPr lang="ko-KR" altLang="en-US" sz="1400" dirty="0"/>
              <a:t>주기적으로 화면 캡쳐를 진행하고 두 이미지 간의 유사도를 비교</a:t>
            </a:r>
            <a:endParaRPr lang="en-US" altLang="ko-KR" sz="1400" dirty="0"/>
          </a:p>
          <a:p>
            <a:pPr lvl="1"/>
            <a:r>
              <a:rPr lang="ko-KR" altLang="en-US" sz="1400" dirty="0"/>
              <a:t>유사도 차이가 일정 </a:t>
            </a:r>
            <a:r>
              <a:rPr lang="en-US" altLang="ko-KR" sz="1400" dirty="0"/>
              <a:t>% </a:t>
            </a:r>
            <a:r>
              <a:rPr lang="ko-KR" altLang="en-US" sz="1400" dirty="0"/>
              <a:t>이상으로 벌어지면 해당 부분에 북마크 생성</a:t>
            </a:r>
            <a:endParaRPr lang="en-US" altLang="ko-KR" sz="1400" dirty="0"/>
          </a:p>
          <a:p>
            <a:pPr marL="558800" lvl="1" indent="0">
              <a:buNone/>
            </a:pPr>
            <a:endParaRPr lang="en-US" altLang="ko-KR" sz="1400" dirty="0"/>
          </a:p>
          <a:p>
            <a:r>
              <a:rPr lang="ko-KR" altLang="en-US" sz="1800" dirty="0"/>
              <a:t>처음 계획했던 방안 테스트 결과</a:t>
            </a:r>
            <a:endParaRPr lang="en-US" altLang="ko-KR" sz="1800" dirty="0"/>
          </a:p>
          <a:p>
            <a:pPr lvl="1"/>
            <a:r>
              <a:rPr lang="ko-KR" altLang="en-US" sz="1400" dirty="0"/>
              <a:t>간단한 발표 영상을 통해 진행했으나 실행 시간이 많이 걸림</a:t>
            </a:r>
            <a:endParaRPr lang="en-US" altLang="ko-KR" sz="1400" dirty="0"/>
          </a:p>
          <a:p>
            <a:pPr lvl="1"/>
            <a:r>
              <a:rPr lang="ko-KR" altLang="en-US" sz="1400" dirty="0"/>
              <a:t>매 프레임마다 </a:t>
            </a:r>
            <a:r>
              <a:rPr lang="ko-KR" altLang="en-US" sz="1400" dirty="0" err="1"/>
              <a:t>일치율</a:t>
            </a:r>
            <a:r>
              <a:rPr lang="ko-KR" altLang="en-US" sz="1400" dirty="0"/>
              <a:t> 변동이 심함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55108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1872B-7A4B-422A-A276-50BE2B7B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지난주 진행 내용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4469773-A52E-40BE-986D-F917465FF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8229600" cy="4857750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새로 제시된 방안</a:t>
            </a:r>
            <a:endParaRPr lang="en-US" altLang="ko-KR" sz="1800" dirty="0"/>
          </a:p>
          <a:p>
            <a:pPr lvl="1"/>
            <a:r>
              <a:rPr lang="en-US" altLang="ko-KR" sz="1400" dirty="0"/>
              <a:t>PPT</a:t>
            </a:r>
            <a:r>
              <a:rPr lang="ko-KR" altLang="en-US" sz="1400" dirty="0"/>
              <a:t>나 발표자료가 글씨로 이루어져 있기 때문에 글씨 인식을 통한 유사도 비교</a:t>
            </a:r>
            <a:endParaRPr lang="en-US" altLang="ko-KR" sz="1400" dirty="0"/>
          </a:p>
          <a:p>
            <a:pPr lvl="1"/>
            <a:r>
              <a:rPr lang="ko-KR" altLang="en-US" sz="1400" dirty="0"/>
              <a:t>그러나 어떤 </a:t>
            </a:r>
            <a:r>
              <a:rPr lang="en-US" altLang="ko-KR" sz="1400" dirty="0"/>
              <a:t>PPT</a:t>
            </a:r>
            <a:r>
              <a:rPr lang="ko-KR" altLang="en-US" sz="1400" dirty="0"/>
              <a:t>는 이미지만으로 이루어져 있을 수 있다는 지적</a:t>
            </a:r>
            <a:endParaRPr lang="en-US" altLang="ko-KR" sz="1400" dirty="0"/>
          </a:p>
          <a:p>
            <a:pPr lvl="1"/>
            <a:endParaRPr lang="en-US" altLang="ko-KR" sz="1800" dirty="0"/>
          </a:p>
          <a:p>
            <a:r>
              <a:rPr lang="ko-KR" altLang="en-US" sz="1800" dirty="0"/>
              <a:t>현재 상황</a:t>
            </a:r>
            <a:endParaRPr lang="en-US" altLang="ko-KR" sz="1800" dirty="0"/>
          </a:p>
          <a:p>
            <a:pPr lvl="1"/>
            <a:r>
              <a:rPr lang="ko-KR" altLang="en-US" sz="1400" dirty="0"/>
              <a:t>추가적인 논의가 더 필요하지만 일단은 최초 제시된 안을 채택</a:t>
            </a:r>
            <a:endParaRPr lang="en-US" altLang="ko-KR" sz="1400" dirty="0"/>
          </a:p>
          <a:p>
            <a:pPr lvl="1"/>
            <a:r>
              <a:rPr lang="ko-KR" altLang="en-US" sz="1400" dirty="0"/>
              <a:t>이미지 캡쳐를 통한 유사도 비교 코드를 다시 짜는 중</a:t>
            </a:r>
            <a:endParaRPr lang="en-US" altLang="ko-KR" sz="1400" dirty="0"/>
          </a:p>
          <a:p>
            <a:pPr lvl="1"/>
            <a:r>
              <a:rPr lang="ko-KR" altLang="en-US" sz="1400" dirty="0"/>
              <a:t>성능이 떨어지는 부분 및 오차가 발생하는 부분을 보완할 기능 논의 필요</a:t>
            </a:r>
            <a:endParaRPr lang="en-US" altLang="ko-KR" sz="1400" dirty="0"/>
          </a:p>
          <a:p>
            <a:pPr lvl="1"/>
            <a:r>
              <a:rPr lang="ko-KR" altLang="en-US" sz="1400" dirty="0"/>
              <a:t>어떤 방향으로 진행하더라도 </a:t>
            </a:r>
            <a:r>
              <a:rPr lang="en-US" altLang="ko-KR" sz="1400" dirty="0"/>
              <a:t>Python</a:t>
            </a:r>
            <a:r>
              <a:rPr lang="ko-KR" altLang="en-US" sz="1400" dirty="0"/>
              <a:t>을 기반으로 한 </a:t>
            </a:r>
            <a:r>
              <a:rPr lang="en-US" altLang="ko-KR" sz="1400" dirty="0"/>
              <a:t>OpenCV</a:t>
            </a:r>
            <a:r>
              <a:rPr lang="ko-KR" altLang="en-US" sz="1400" dirty="0"/>
              <a:t>와 </a:t>
            </a:r>
            <a:r>
              <a:rPr lang="en-US" altLang="ko-KR" sz="1400" dirty="0"/>
              <a:t>YOLO</a:t>
            </a:r>
            <a:r>
              <a:rPr lang="ko-KR" altLang="en-US" sz="1400" dirty="0"/>
              <a:t>를 사용 예정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440517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1872B-7A4B-422A-A276-50BE2B7B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다음 주 진행 예정 내용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4469773-A52E-40BE-986D-F917465FF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8229600" cy="4857750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업체와의 미팅</a:t>
            </a:r>
            <a:endParaRPr lang="en-US" altLang="ko-KR" sz="1000" dirty="0"/>
          </a:p>
          <a:p>
            <a:pPr lvl="1"/>
            <a:r>
              <a:rPr lang="ko-KR" altLang="en-US" sz="1400" dirty="0"/>
              <a:t>업체 일정의 이유로 추석 연휴가 끝나는 대로 진행 예정</a:t>
            </a:r>
            <a:endParaRPr lang="en-US" altLang="ko-KR" sz="1400" dirty="0"/>
          </a:p>
          <a:p>
            <a:pPr lvl="1"/>
            <a:r>
              <a:rPr lang="ko-KR" altLang="en-US" sz="1400" dirty="0"/>
              <a:t>업체의 </a:t>
            </a:r>
            <a:r>
              <a:rPr lang="ko-KR" altLang="en-US" sz="1400" dirty="0" err="1"/>
              <a:t>비대면</a:t>
            </a:r>
            <a:r>
              <a:rPr lang="ko-KR" altLang="en-US" sz="1400" dirty="0"/>
              <a:t> 교육 플랫폼 진행상황 및 사용 방법 등에 대해 논의할 예정</a:t>
            </a:r>
            <a:endParaRPr lang="en-US" altLang="ko-KR" sz="1400" dirty="0"/>
          </a:p>
          <a:p>
            <a:pPr lvl="1"/>
            <a:r>
              <a:rPr lang="ko-KR" altLang="en-US" sz="1400" dirty="0"/>
              <a:t>북마크 생성 기능에 대한 조언</a:t>
            </a:r>
            <a:endParaRPr lang="en-US" altLang="ko-KR" sz="1400" dirty="0"/>
          </a:p>
          <a:p>
            <a:pPr lvl="1"/>
            <a:r>
              <a:rPr lang="ko-KR" altLang="en-US" sz="1400" dirty="0"/>
              <a:t>사용할 </a:t>
            </a:r>
            <a:r>
              <a:rPr lang="en-US" altLang="ko-KR" sz="1400" dirty="0"/>
              <a:t>AWS </a:t>
            </a:r>
            <a:r>
              <a:rPr lang="ko-KR" altLang="en-US" sz="1400" dirty="0"/>
              <a:t>컨테이너의 크기와 성능에 대한 논의</a:t>
            </a:r>
            <a:endParaRPr lang="en-US" altLang="ko-KR" sz="1400" dirty="0"/>
          </a:p>
          <a:p>
            <a:pPr lvl="1"/>
            <a:endParaRPr lang="en-US" altLang="ko-KR" sz="1800" dirty="0"/>
          </a:p>
          <a:p>
            <a:r>
              <a:rPr lang="ko-KR" altLang="en-US" sz="1800" dirty="0"/>
              <a:t>회의록 생성 기능 코딩</a:t>
            </a:r>
            <a:endParaRPr lang="en-US" altLang="ko-KR" sz="1800" dirty="0"/>
          </a:p>
          <a:p>
            <a:pPr lvl="1"/>
            <a:r>
              <a:rPr lang="ko-KR" altLang="en-US" sz="1400" dirty="0"/>
              <a:t>기존에 있던 프로토타입</a:t>
            </a:r>
            <a:r>
              <a:rPr lang="en-US" altLang="ko-KR" sz="1400" dirty="0"/>
              <a:t>(</a:t>
            </a:r>
            <a:r>
              <a:rPr lang="ko-KR" altLang="en-US" sz="1400" dirty="0"/>
              <a:t>녹화영상 </a:t>
            </a:r>
            <a:r>
              <a:rPr lang="en-US" altLang="ko-KR" sz="1400" dirty="0"/>
              <a:t>-&gt; </a:t>
            </a:r>
            <a:r>
              <a:rPr lang="ko-KR" altLang="en-US" sz="1400" dirty="0"/>
              <a:t>회의록</a:t>
            </a:r>
            <a:r>
              <a:rPr lang="en-US" altLang="ko-KR" sz="1400" dirty="0"/>
              <a:t>)</a:t>
            </a:r>
            <a:r>
              <a:rPr lang="ko-KR" altLang="en-US" sz="1400" dirty="0"/>
              <a:t>을 개선한 코드를 짜는 것을 목표</a:t>
            </a:r>
            <a:endParaRPr lang="en-US" altLang="ko-KR" sz="1400" dirty="0"/>
          </a:p>
          <a:p>
            <a:pPr lvl="1"/>
            <a:r>
              <a:rPr lang="ko-KR" altLang="en-US" sz="1400" dirty="0"/>
              <a:t>실시간 생성 기능의 경우 업체와의 미팅이 끝난 이후 정확한 방향을 잡아서 진행</a:t>
            </a:r>
            <a:endParaRPr lang="en-US" altLang="ko-KR" sz="1400" dirty="0"/>
          </a:p>
          <a:p>
            <a:endParaRPr lang="en-US" altLang="ko-KR" sz="1800" dirty="0"/>
          </a:p>
          <a:p>
            <a:r>
              <a:rPr lang="ko-KR" altLang="en-US" sz="1800" dirty="0"/>
              <a:t>프로젝트 진행 속도 개선</a:t>
            </a:r>
            <a:endParaRPr lang="en-US" altLang="ko-KR" sz="1800" dirty="0"/>
          </a:p>
          <a:p>
            <a:pPr lvl="1"/>
            <a:r>
              <a:rPr lang="ko-KR" altLang="en-US" sz="1400" dirty="0"/>
              <a:t>현재 프로젝트의 진행 속도가 느림을 인지</a:t>
            </a:r>
            <a:endParaRPr lang="en-US" altLang="ko-KR" sz="1400" dirty="0"/>
          </a:p>
          <a:p>
            <a:pPr lvl="1"/>
            <a:r>
              <a:rPr lang="ko-KR" altLang="en-US" sz="1400" dirty="0"/>
              <a:t>각자 맡은 분야로 분업을 하여 프로젝트 진행 속도의 개선이 필요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705338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2046</TotalTime>
  <Words>255</Words>
  <Application>Microsoft Office PowerPoint</Application>
  <PresentationFormat>화면 슬라이드 쇼(4:3)</PresentationFormat>
  <Paragraphs>55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맑은 고딕</vt:lpstr>
      <vt:lpstr>Office 테마</vt:lpstr>
      <vt:lpstr>PowerPoint 프레젠테이션</vt:lpstr>
      <vt:lpstr>Contents</vt:lpstr>
      <vt:lpstr>지난주 진행 내용</vt:lpstr>
      <vt:lpstr>지난주 진행 내용</vt:lpstr>
      <vt:lpstr>다음 주 진행 예정 내용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오지훈</cp:lastModifiedBy>
  <cp:revision>101</cp:revision>
  <dcterms:created xsi:type="dcterms:W3CDTF">2006-10-05T04:04:58Z</dcterms:created>
  <dcterms:modified xsi:type="dcterms:W3CDTF">2021-09-15T07:30:24Z</dcterms:modified>
  <cp:version>1000.0000.01</cp:version>
</cp:coreProperties>
</file>