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97" r:id="rId4"/>
    <p:sldId id="312" r:id="rId5"/>
    <p:sldId id="313" r:id="rId6"/>
    <p:sldId id="314" r:id="rId7"/>
    <p:sldId id="318" r:id="rId8"/>
    <p:sldId id="319" r:id="rId9"/>
    <p:sldId id="315" r:id="rId10"/>
    <p:sldId id="310" r:id="rId11"/>
    <p:sldId id="316" r:id="rId12"/>
    <p:sldId id="317" r:id="rId13"/>
    <p:sldId id="311" r:id="rId14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6"/>
      <p:bold r:id="rId17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712" autoAdjust="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2_03 5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북마크 생성 기능 진행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보완할 점</a:t>
            </a:r>
            <a:endParaRPr lang="en-US" altLang="ko-KR" sz="1800" dirty="0"/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이미지화 알고리즘 결정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 기준 넓이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유사도  보정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 비교 방식 보완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51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멘토 방문 미팅</a:t>
            </a:r>
          </a:p>
        </p:txBody>
      </p:sp>
      <p:pic>
        <p:nvPicPr>
          <p:cNvPr id="6" name="그림 5" descr="사람, 노트북, 실내, 벽이(가) 표시된 사진&#10;&#10;자동 생성된 설명">
            <a:extLst>
              <a:ext uri="{FF2B5EF4-FFF2-40B4-BE49-F238E27FC236}">
                <a16:creationId xmlns:a16="http://schemas.microsoft.com/office/drawing/2014/main" id="{6128D6B8-BE05-4E98-A28F-B4082F83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40" y="1432873"/>
            <a:ext cx="4473019" cy="4473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3CBB6E-A371-4D26-9F2F-DF20B3D940B3}"/>
              </a:ext>
            </a:extLst>
          </p:cNvPr>
          <p:cNvSpPr txBox="1"/>
          <p:nvPr/>
        </p:nvSpPr>
        <p:spPr>
          <a:xfrm>
            <a:off x="5373278" y="1432873"/>
            <a:ext cx="32134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월요일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17:00</a:t>
            </a: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신공학관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10144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51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멘토 방문 미팅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실시간 스트리밍 </a:t>
            </a:r>
            <a:r>
              <a:rPr lang="en-US" altLang="ko-KR" sz="1800" dirty="0"/>
              <a:t>+ </a:t>
            </a:r>
            <a:r>
              <a:rPr lang="ko-KR" altLang="en-US" sz="1800" dirty="0"/>
              <a:t>회의록 생성 방식 논의</a:t>
            </a:r>
            <a:endParaRPr lang="en-US" altLang="ko-KR" sz="1800" dirty="0"/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녹화 영상을 바탕으로 한 기능 구현에는 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데이터를 어떻게 넘겨줄 것인지에 대한 논의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논의 내용으로는 업체 플랫폼과 회의록 생성 모듈 간의 연결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단순히 스트림 데이터를 연결하는 방식은 보안 연결 등의 문제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/>
              <a:t>제안된 여러 방식</a:t>
            </a:r>
            <a:endParaRPr lang="en-US" altLang="ko-KR" sz="1400" dirty="0"/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일정 시간마다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 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모듈로 동영상 파일을 전송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딜레이가 생기는 문제 발생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클라이언트에서 본인의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스트림을 이용하여 회의록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추가적으로 프로그램을 실행해야 하므로 클라이언트 단의 부하가 심함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 참여자가 모두 회의록 생성 서버에 접속하여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서버에서는 참여자들의 오디오 데이터들로 각각 회의록을 생성하고 이를 합침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확실한 방식이지만 리소스를 많이 소모하고 이에 따라 비용의 증가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800" lvl="1" indent="0"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/>
              <a:t>북마크 생성 기능을 먼저 제작하고</a:t>
            </a:r>
            <a:r>
              <a:rPr lang="en-US" altLang="ko-KR" sz="1800" dirty="0"/>
              <a:t> </a:t>
            </a:r>
            <a:r>
              <a:rPr lang="ko-KR" altLang="en-US" sz="1800" dirty="0"/>
              <a:t>회의록 생성 기능은 여러 데모 버전을 만들어서 가장 효과적인 방식을 채택하기로 결정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6652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 진행 예정 내용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북마크 생성 기능</a:t>
            </a:r>
            <a:endParaRPr lang="en-US" altLang="ko-KR" sz="1000" dirty="0"/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내에서 기준으로 삼을 수치들을 찾기 위해 여러 테스트 셋을 활용한 테스트 예정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800" lvl="1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/>
              <a:t>회의록 생성 기능</a:t>
            </a:r>
            <a:endParaRPr lang="en-US" altLang="ko-KR" sz="1800" dirty="0"/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팀원들의 과거 프로젝트 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WebRTC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프로젝트가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프로젝트를 활용하여 여러 가지 제안된 방식들을 테스트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/>
          </a:p>
          <a:p>
            <a:r>
              <a:rPr lang="en-US" altLang="ko-KR" sz="1800" dirty="0"/>
              <a:t>UI / UX</a:t>
            </a: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북마크 및 회의록 생성 과정에서의 디자인은 필요하지 않음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영상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북마크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회의록을 확인하고 검색할 수 있는 페이지 디자인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33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4D420C-9F4B-4C26-B8ED-C86FEDC5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110A4-7B7B-4C3A-9ED2-3A398C9B04F3}"/>
              </a:ext>
            </a:extLst>
          </p:cNvPr>
          <p:cNvSpPr txBox="1"/>
          <p:nvPr/>
        </p:nvSpPr>
        <p:spPr>
          <a:xfrm>
            <a:off x="431515" y="1232899"/>
            <a:ext cx="873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25BBC-99BE-405B-AF9C-B3DA08C6F215}"/>
              </a:ext>
            </a:extLst>
          </p:cNvPr>
          <p:cNvSpPr txBox="1"/>
          <p:nvPr/>
        </p:nvSpPr>
        <p:spPr>
          <a:xfrm>
            <a:off x="868166" y="1251753"/>
            <a:ext cx="610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북마크 생성 기능 진행 내용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 방문 미팅 내용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주 진행 계획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북마크 생성 기능 진행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북마크 생성 기능 방향 결정</a:t>
            </a:r>
            <a:endParaRPr lang="en-US" altLang="ko-KR" sz="1800" dirty="0"/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Contour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기능을 이용하기로 결정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/>
              <a:t>Contour</a:t>
            </a:r>
            <a:r>
              <a:rPr lang="ko-KR" altLang="en-US" sz="1800" dirty="0"/>
              <a:t>란</a:t>
            </a:r>
            <a:r>
              <a:rPr lang="en-US" altLang="ko-KR" sz="1800" dirty="0"/>
              <a:t>?</a:t>
            </a: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원래 뜻은 등고선 이라는 뜻으로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이미지의 윤곽선을 검출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Contour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찾는 함수를 제공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800" lvl="1" indent="0"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북마크 생성 기능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6CE04-1118-41E4-9389-602B95098CD6}"/>
              </a:ext>
            </a:extLst>
          </p:cNvPr>
          <p:cNvSpPr txBox="1"/>
          <p:nvPr/>
        </p:nvSpPr>
        <p:spPr>
          <a:xfrm>
            <a:off x="5289131" y="1363742"/>
            <a:ext cx="2799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그레이 스케일로 변환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E24FFA-E69E-4145-9E3D-2FDF8C68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7" y="1671519"/>
            <a:ext cx="3159324" cy="18796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538B0A-99F3-4EFC-956B-50579549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51" y="1823829"/>
            <a:ext cx="3171344" cy="18796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945056-B5CA-49D5-A330-F19579BDF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142" y="4112511"/>
            <a:ext cx="3279710" cy="2004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9C215F-2A36-4466-802B-35C7CDC4D0DA}"/>
              </a:ext>
            </a:extLst>
          </p:cNvPr>
          <p:cNvSpPr txBox="1"/>
          <p:nvPr/>
        </p:nvSpPr>
        <p:spPr>
          <a:xfrm>
            <a:off x="1888856" y="136374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원본 이미지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D734E-A334-41D7-BE27-EB9FB7118DFF}"/>
              </a:ext>
            </a:extLst>
          </p:cNvPr>
          <p:cNvSpPr txBox="1"/>
          <p:nvPr/>
        </p:nvSpPr>
        <p:spPr>
          <a:xfrm>
            <a:off x="3641246" y="6347023"/>
            <a:ext cx="1491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이미지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E614A4D-8736-4618-A750-1E44EEECF690}"/>
              </a:ext>
            </a:extLst>
          </p:cNvPr>
          <p:cNvSpPr/>
          <p:nvPr/>
        </p:nvSpPr>
        <p:spPr>
          <a:xfrm>
            <a:off x="4334607" y="2480254"/>
            <a:ext cx="659423" cy="380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E32D558-1C0A-4E14-83E9-432030783DAB}"/>
              </a:ext>
            </a:extLst>
          </p:cNvPr>
          <p:cNvSpPr/>
          <p:nvPr/>
        </p:nvSpPr>
        <p:spPr>
          <a:xfrm>
            <a:off x="1638299" y="4924465"/>
            <a:ext cx="659423" cy="380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5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북마크 생성 기능 진행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85E53A-5BF3-4FFC-A7B0-1BFEF167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25" y="1879835"/>
            <a:ext cx="6098349" cy="3693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ED01C2-7902-4F5A-B339-5B72FE17BC70}"/>
              </a:ext>
            </a:extLst>
          </p:cNvPr>
          <p:cNvSpPr txBox="1"/>
          <p:nvPr/>
        </p:nvSpPr>
        <p:spPr>
          <a:xfrm>
            <a:off x="3878543" y="128506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 인식 결과</a:t>
            </a:r>
          </a:p>
        </p:txBody>
      </p:sp>
    </p:spTree>
    <p:extLst>
      <p:ext uri="{BB962C8B-B14F-4D97-AF65-F5344CB8AC3E}">
        <p14:creationId xmlns:p14="http://schemas.microsoft.com/office/powerpoint/2010/main" val="377782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북마크 생성 기능 진행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100B4C-16EB-45E3-BC70-96E9519A4B70}"/>
              </a:ext>
            </a:extLst>
          </p:cNvPr>
          <p:cNvSpPr txBox="1"/>
          <p:nvPr/>
        </p:nvSpPr>
        <p:spPr>
          <a:xfrm>
            <a:off x="4056682" y="1613228"/>
            <a:ext cx="189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33B7EB-55D2-400E-A126-8FE767C3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94" y="2033073"/>
            <a:ext cx="6918195" cy="40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6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북마크 생성 기능 진행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8F26A4-DF11-4873-A872-DCBA18D3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13" y="1315169"/>
            <a:ext cx="5244094" cy="4470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989C0-0E18-4F46-BDF4-C6CF64A185F2}"/>
              </a:ext>
            </a:extLst>
          </p:cNvPr>
          <p:cNvSpPr txBox="1"/>
          <p:nvPr/>
        </p:nvSpPr>
        <p:spPr>
          <a:xfrm>
            <a:off x="3437205" y="608655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 별 도형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</a:p>
        </p:txBody>
      </p:sp>
    </p:spTree>
    <p:extLst>
      <p:ext uri="{BB962C8B-B14F-4D97-AF65-F5344CB8AC3E}">
        <p14:creationId xmlns:p14="http://schemas.microsoft.com/office/powerpoint/2010/main" val="152274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북마크 생성 기능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7FB373-4B08-45E4-8E44-ECD582E2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8" y="2785914"/>
            <a:ext cx="3507809" cy="20304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DA7DCD-5C1F-41DB-82D8-D20D0EE27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137" y="2778551"/>
            <a:ext cx="3507809" cy="2037765"/>
          </a:xfrm>
          <a:prstGeom prst="rect">
            <a:avLst/>
          </a:prstGeom>
        </p:spPr>
      </p:pic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9090F524-2D57-479B-9C07-7D82A462303B}"/>
              </a:ext>
            </a:extLst>
          </p:cNvPr>
          <p:cNvSpPr/>
          <p:nvPr/>
        </p:nvSpPr>
        <p:spPr>
          <a:xfrm>
            <a:off x="4183706" y="3537168"/>
            <a:ext cx="826801" cy="5515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22D91-594C-41AD-96A0-67FFBE088BD4}"/>
              </a:ext>
            </a:extLst>
          </p:cNvPr>
          <p:cNvSpPr txBox="1"/>
          <p:nvPr/>
        </p:nvSpPr>
        <p:spPr>
          <a:xfrm>
            <a:off x="695951" y="1647868"/>
            <a:ext cx="5012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슬라이드의 도형 비교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근처 도형과 유사도 분석 후 비슷한 도형이 없는 개수 분석</a:t>
            </a:r>
          </a:p>
        </p:txBody>
      </p:sp>
    </p:spTree>
    <p:extLst>
      <p:ext uri="{BB962C8B-B14F-4D97-AF65-F5344CB8AC3E}">
        <p14:creationId xmlns:p14="http://schemas.microsoft.com/office/powerpoint/2010/main" val="81971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북마크 생성 기능 진행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010360-0C07-4FBE-B037-BB83013F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33" y="1458147"/>
            <a:ext cx="5454552" cy="4055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C67A7A-DD8D-4572-B41D-02AFC586BED6}"/>
              </a:ext>
            </a:extLst>
          </p:cNvPr>
          <p:cNvSpPr txBox="1"/>
          <p:nvPr/>
        </p:nvSpPr>
        <p:spPr>
          <a:xfrm>
            <a:off x="3082650" y="5616081"/>
            <a:ext cx="3177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프레임과 비교해 다른 도형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47BF48-561D-4DDE-BFDC-1ABD6056EF4A}"/>
              </a:ext>
            </a:extLst>
          </p:cNvPr>
          <p:cNvSpPr/>
          <p:nvPr/>
        </p:nvSpPr>
        <p:spPr>
          <a:xfrm>
            <a:off x="2634762" y="2247904"/>
            <a:ext cx="219808" cy="24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71EF04-E2CF-4B06-8532-8E1CC8154E2A}"/>
              </a:ext>
            </a:extLst>
          </p:cNvPr>
          <p:cNvSpPr/>
          <p:nvPr/>
        </p:nvSpPr>
        <p:spPr>
          <a:xfrm>
            <a:off x="4044462" y="1714506"/>
            <a:ext cx="219808" cy="24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116170-ED67-4396-A77F-A09D8C88B9C2}"/>
              </a:ext>
            </a:extLst>
          </p:cNvPr>
          <p:cNvSpPr/>
          <p:nvPr/>
        </p:nvSpPr>
        <p:spPr>
          <a:xfrm>
            <a:off x="4994031" y="2370996"/>
            <a:ext cx="219808" cy="24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1BBB47-C257-4707-9A63-5A6964836F11}"/>
              </a:ext>
            </a:extLst>
          </p:cNvPr>
          <p:cNvSpPr/>
          <p:nvPr/>
        </p:nvSpPr>
        <p:spPr>
          <a:xfrm>
            <a:off x="2763455" y="3956539"/>
            <a:ext cx="219808" cy="24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87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350</Words>
  <Application>Microsoft Office PowerPoint</Application>
  <PresentationFormat>화면 슬라이드 쇼(4:3)</PresentationFormat>
  <Paragraphs>79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맑은 고딕</vt:lpstr>
      <vt:lpstr>Office 테마</vt:lpstr>
      <vt:lpstr>PowerPoint 프레젠테이션</vt:lpstr>
      <vt:lpstr>Contents</vt:lpstr>
      <vt:lpstr>북마크 생성 기능 진행</vt:lpstr>
      <vt:lpstr>북마크 생성 기능 진행</vt:lpstr>
      <vt:lpstr>북마크 생성 기능 진행</vt:lpstr>
      <vt:lpstr>북마크 생성 기능 진행</vt:lpstr>
      <vt:lpstr>북마크 생성 기능 진행</vt:lpstr>
      <vt:lpstr>북마크 생성 기능 진행</vt:lpstr>
      <vt:lpstr>북마크 생성 기능 진행</vt:lpstr>
      <vt:lpstr>북마크 생성 기능 진행</vt:lpstr>
      <vt:lpstr>멘토 방문 미팅</vt:lpstr>
      <vt:lpstr>멘토 방문 미팅</vt:lpstr>
      <vt:lpstr>다음 주 진행 예정 내용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오지훈</cp:lastModifiedBy>
  <cp:revision>108</cp:revision>
  <dcterms:created xsi:type="dcterms:W3CDTF">2006-10-05T04:04:58Z</dcterms:created>
  <dcterms:modified xsi:type="dcterms:W3CDTF">2021-09-29T07:33:19Z</dcterms:modified>
  <cp:version>1000.0000.01</cp:version>
</cp:coreProperties>
</file>