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97" r:id="rId3"/>
    <p:sldId id="324" r:id="rId4"/>
    <p:sldId id="323" r:id="rId5"/>
    <p:sldId id="310" r:id="rId6"/>
    <p:sldId id="316" r:id="rId7"/>
    <p:sldId id="325" r:id="rId8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0"/>
      <p:bold r:id="rId11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2_03 7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/ UX </a:t>
            </a:r>
            <a:r>
              <a:rPr lang="ko-KR" altLang="en-US" dirty="0"/>
              <a:t>디자인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회의록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BC89C4-3144-4046-8165-5A797FDA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2182943"/>
            <a:ext cx="7899662" cy="32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/ UX </a:t>
            </a:r>
            <a:r>
              <a:rPr lang="ko-KR" altLang="en-US" dirty="0"/>
              <a:t>디자인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회의록 리스트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8FE06-5CFD-4007-9978-01BA1303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2372517"/>
            <a:ext cx="7899662" cy="287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3C593E-0587-4D68-AEA6-77920726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2182942"/>
            <a:ext cx="7899662" cy="32572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/ UX </a:t>
            </a:r>
            <a:r>
              <a:rPr lang="ko-KR" altLang="en-US" dirty="0"/>
              <a:t>디자인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회의록 수정 페이지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90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학술 대회 참가 논문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6325"/>
            <a:ext cx="8229600" cy="31541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참여 희망 학술대회</a:t>
            </a:r>
            <a:r>
              <a:rPr lang="en-US" altLang="ko-KR" sz="1800" dirty="0"/>
              <a:t>: </a:t>
            </a:r>
            <a:r>
              <a:rPr lang="ko-KR" altLang="en-US" sz="1800" dirty="0"/>
              <a:t>한국정보과학회</a:t>
            </a:r>
            <a:endParaRPr lang="en-US" altLang="ko-KR" sz="1800" dirty="0"/>
          </a:p>
          <a:p>
            <a:pPr lvl="1"/>
            <a:r>
              <a:rPr lang="en-US" altLang="ko-KR" sz="1400" dirty="0"/>
              <a:t>10/18</a:t>
            </a:r>
            <a:r>
              <a:rPr lang="ko-KR" altLang="en-US" sz="1400" dirty="0"/>
              <a:t>까지 논문 제출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sz="1800" dirty="0"/>
              <a:t>주제</a:t>
            </a:r>
            <a:r>
              <a:rPr lang="en-US" altLang="ko-KR" sz="1800" dirty="0"/>
              <a:t>: </a:t>
            </a:r>
            <a:r>
              <a:rPr lang="ko-KR" altLang="en-US" sz="1800" dirty="0"/>
              <a:t>동영상 화면 변화 인식을 통한 북마크 자동 생성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15</a:t>
            </a:r>
            <a:r>
              <a:rPr lang="ko-KR" altLang="en-US" sz="1800" dirty="0"/>
              <a:t>일정도까지 초안 작성하고 </a:t>
            </a:r>
            <a:r>
              <a:rPr lang="en-US" altLang="ko-KR" sz="1800" dirty="0"/>
              <a:t>18</a:t>
            </a:r>
            <a:r>
              <a:rPr lang="ko-KR" altLang="en-US" sz="1800" dirty="0"/>
              <a:t>일까지 제출 예정</a:t>
            </a:r>
            <a:endParaRPr lang="en-US" altLang="ko-KR" sz="1800" dirty="0"/>
          </a:p>
          <a:p>
            <a:pPr marL="558800" lvl="1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51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생성 기능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4AA3C-8C21-46A0-81DD-13CFAD64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51925"/>
            <a:ext cx="8229600" cy="416237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GitHub</a:t>
            </a:r>
            <a:r>
              <a:rPr lang="ko-KR" altLang="en-US" sz="1800" dirty="0"/>
              <a:t>에 있는 </a:t>
            </a:r>
            <a:r>
              <a:rPr lang="en-US" altLang="ko-KR" sz="1800" dirty="0"/>
              <a:t>Real-Time STT </a:t>
            </a:r>
            <a:r>
              <a:rPr lang="ko-KR" altLang="en-US" sz="1800" dirty="0"/>
              <a:t>예제들 참고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문제점 </a:t>
            </a:r>
            <a:r>
              <a:rPr lang="en-US" altLang="ko-KR" sz="1800" dirty="0"/>
              <a:t>1</a:t>
            </a:r>
          </a:p>
          <a:p>
            <a:pPr lvl="1"/>
            <a:r>
              <a:rPr lang="ko-KR" altLang="en-US" sz="1400" dirty="0"/>
              <a:t>마이크 입력이 정상적으로 들어가지 않음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문제점 </a:t>
            </a:r>
            <a:r>
              <a:rPr lang="en-US" altLang="ko-KR" sz="1800" dirty="0"/>
              <a:t>2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 입력을 오디오 파일을 통한 스트림 생성으로 대체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 전송이 보안 상 막힘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Websocket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연결을 사용해야 한다는 것으로 결론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정도 시간이 걸릴 것으로 예상하여 일정 조정 필요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51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과제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4AA3C-8C21-46A0-81DD-13CFAD64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51925"/>
            <a:ext cx="8229600" cy="416237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특허 청구항 구체화</a:t>
            </a:r>
            <a:endParaRPr lang="en-US" altLang="ko-KR" sz="1800" dirty="0"/>
          </a:p>
          <a:p>
            <a:pPr lvl="1"/>
            <a:r>
              <a:rPr lang="ko-KR" altLang="en-US" sz="1400" dirty="0"/>
              <a:t>현재 특허 주제만 정해져 있고 다른 특허와의 차별을 통한</a:t>
            </a:r>
            <a:endParaRPr lang="en-US" altLang="ko-KR" sz="1400" dirty="0"/>
          </a:p>
          <a:p>
            <a:pPr marL="558800" lvl="1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청구항 구체화가 진행되지 않음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논문 작성</a:t>
            </a:r>
            <a:endParaRPr lang="en-US" altLang="ko-KR" sz="1800" dirty="0"/>
          </a:p>
          <a:p>
            <a:pPr lvl="1"/>
            <a:r>
              <a:rPr lang="ko-KR" altLang="en-US" sz="1400" dirty="0"/>
              <a:t>이번주까지 논문 작성 후 제출</a:t>
            </a:r>
            <a:endParaRPr lang="en-US" altLang="ko-KR" sz="1400" dirty="0"/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북마크 생성 기능 추가 테스트</a:t>
            </a:r>
            <a:endParaRPr lang="en-US" altLang="ko-KR" sz="1800" dirty="0"/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 테스트 한 테스트 셋의 개수가 부족하기 때문에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추가로 더 많은 테스트 필요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52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158</Words>
  <Application>Microsoft Office PowerPoint</Application>
  <PresentationFormat>화면 슬라이드 쇼(4:3)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맑은 고딕</vt:lpstr>
      <vt:lpstr>Office 테마</vt:lpstr>
      <vt:lpstr>PowerPoint 프레젠테이션</vt:lpstr>
      <vt:lpstr>UI / UX 디자인</vt:lpstr>
      <vt:lpstr>UI / UX 디자인</vt:lpstr>
      <vt:lpstr>UI / UX 디자인</vt:lpstr>
      <vt:lpstr>학술 대회 참가 논문</vt:lpstr>
      <vt:lpstr>스크립트 생성 기능</vt:lpstr>
      <vt:lpstr>차후 과제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116</cp:revision>
  <dcterms:created xsi:type="dcterms:W3CDTF">2006-10-05T04:04:58Z</dcterms:created>
  <dcterms:modified xsi:type="dcterms:W3CDTF">2021-10-13T06:40:27Z</dcterms:modified>
  <cp:version>1000.0000.01</cp:version>
</cp:coreProperties>
</file>