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97" r:id="rId3"/>
    <p:sldId id="330" r:id="rId4"/>
    <p:sldId id="326" r:id="rId5"/>
    <p:sldId id="327" r:id="rId6"/>
    <p:sldId id="331" r:id="rId7"/>
    <p:sldId id="332" r:id="rId8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0"/>
      <p:bold r:id="rId11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712" autoAdjust="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>
        <p:guide orient="horz" pos="4155"/>
        <p:guide orient="horz" pos="1705"/>
        <p:guide pos="384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 dirty="0">
                <a:latin typeface="+mj-ea"/>
                <a:ea typeface="+mj-ea"/>
              </a:rPr>
              <a:t>2_03 10</a:t>
            </a:r>
            <a:r>
              <a:rPr lang="ko-KR" altLang="en-US" sz="2400" b="1" dirty="0">
                <a:latin typeface="+mj-ea"/>
                <a:ea typeface="+mj-ea"/>
              </a:rPr>
              <a:t>주차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01378D-2C6C-4E4A-A2A5-6EBE0694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2" y="1813652"/>
            <a:ext cx="4355184" cy="3048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C1E63E-E638-4D1A-AE9E-9CC0524E579D}"/>
              </a:ext>
            </a:extLst>
          </p:cNvPr>
          <p:cNvSpPr txBox="1"/>
          <p:nvPr/>
        </p:nvSpPr>
        <p:spPr>
          <a:xfrm>
            <a:off x="1036947" y="4984829"/>
            <a:ext cx="314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동영상 파일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DD191FC-81FA-429A-A9AE-A6405802A56B}"/>
              </a:ext>
            </a:extLst>
          </p:cNvPr>
          <p:cNvSpPr/>
          <p:nvPr/>
        </p:nvSpPr>
        <p:spPr>
          <a:xfrm>
            <a:off x="5279010" y="3139126"/>
            <a:ext cx="1197204" cy="5825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서버 단색으로 채워진">
            <a:extLst>
              <a:ext uri="{FF2B5EF4-FFF2-40B4-BE49-F238E27FC236}">
                <a16:creationId xmlns:a16="http://schemas.microsoft.com/office/drawing/2014/main" id="{894506A4-5547-4774-B8CE-9E282661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0420" y="2666607"/>
            <a:ext cx="1524786" cy="1524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40579D-48F4-43B1-B314-CD116D4E324E}"/>
              </a:ext>
            </a:extLst>
          </p:cNvPr>
          <p:cNvSpPr txBox="1"/>
          <p:nvPr/>
        </p:nvSpPr>
        <p:spPr>
          <a:xfrm>
            <a:off x="7125485" y="4446391"/>
            <a:ext cx="107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서버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FF3FCD-9BDD-4B97-9B33-53B08973CAF9}"/>
              </a:ext>
            </a:extLst>
          </p:cNvPr>
          <p:cNvSpPr txBox="1"/>
          <p:nvPr/>
        </p:nvSpPr>
        <p:spPr>
          <a:xfrm>
            <a:off x="5279010" y="3883616"/>
            <a:ext cx="115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POST </a:t>
            </a:r>
            <a:r>
              <a:rPr lang="ko-KR" altLang="en-US" b="1" dirty="0"/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205510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진행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DD191FC-81FA-429A-A9AE-A6405802A56B}"/>
              </a:ext>
            </a:extLst>
          </p:cNvPr>
          <p:cNvSpPr/>
          <p:nvPr/>
        </p:nvSpPr>
        <p:spPr>
          <a:xfrm rot="18630719">
            <a:off x="4869418" y="2197660"/>
            <a:ext cx="1197204" cy="3377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11" name="그래픽 10" descr="서버 단색으로 채워진">
            <a:extLst>
              <a:ext uri="{FF2B5EF4-FFF2-40B4-BE49-F238E27FC236}">
                <a16:creationId xmlns:a16="http://schemas.microsoft.com/office/drawing/2014/main" id="{894506A4-5547-4774-B8CE-9E282661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4479" y="2905904"/>
            <a:ext cx="1524786" cy="1524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40579D-48F4-43B1-B314-CD116D4E324E}"/>
              </a:ext>
            </a:extLst>
          </p:cNvPr>
          <p:cNvSpPr txBox="1"/>
          <p:nvPr/>
        </p:nvSpPr>
        <p:spPr>
          <a:xfrm>
            <a:off x="3769544" y="4587793"/>
            <a:ext cx="107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서버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FF3FCD-9BDD-4B97-9B33-53B08973CAF9}"/>
              </a:ext>
            </a:extLst>
          </p:cNvPr>
          <p:cNvSpPr txBox="1"/>
          <p:nvPr/>
        </p:nvSpPr>
        <p:spPr>
          <a:xfrm>
            <a:off x="4518801" y="2142043"/>
            <a:ext cx="115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저장</a:t>
            </a:r>
          </a:p>
        </p:txBody>
      </p:sp>
      <p:pic>
        <p:nvPicPr>
          <p:cNvPr id="1026" name="Picture 2" descr="아마존 AWS S3란? AWS S3 Glacier 에서 파일 꺼내는 방법">
            <a:extLst>
              <a:ext uri="{FF2B5EF4-FFF2-40B4-BE49-F238E27FC236}">
                <a16:creationId xmlns:a16="http://schemas.microsoft.com/office/drawing/2014/main" id="{2CCF8143-9971-4356-9007-B2A3D8525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85" y="1145043"/>
            <a:ext cx="1524786" cy="114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udio-Analysis using AWS Transcribe | by Wakeupcoders | Medium">
            <a:extLst>
              <a:ext uri="{FF2B5EF4-FFF2-40B4-BE49-F238E27FC236}">
                <a16:creationId xmlns:a16="http://schemas.microsoft.com/office/drawing/2014/main" id="{4A94A457-B813-40EA-B606-98922E096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899" y="5166351"/>
            <a:ext cx="2271859" cy="113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8EA05D9-906B-4884-8868-FB4EB504DD0C}"/>
              </a:ext>
            </a:extLst>
          </p:cNvPr>
          <p:cNvSpPr/>
          <p:nvPr/>
        </p:nvSpPr>
        <p:spPr>
          <a:xfrm rot="2106839">
            <a:off x="5027875" y="4956567"/>
            <a:ext cx="1197204" cy="35879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18E85-58FF-4C47-BBE8-E1BF0F6BD3C2}"/>
              </a:ext>
            </a:extLst>
          </p:cNvPr>
          <p:cNvSpPr txBox="1"/>
          <p:nvPr/>
        </p:nvSpPr>
        <p:spPr>
          <a:xfrm>
            <a:off x="4150740" y="5203347"/>
            <a:ext cx="16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Transcribe </a:t>
            </a:r>
            <a:r>
              <a:rPr lang="ko-KR" altLang="en-US" b="1" dirty="0"/>
              <a:t>요청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230D6B-53CA-44B4-A65A-C1B37CD49A8E}"/>
              </a:ext>
            </a:extLst>
          </p:cNvPr>
          <p:cNvSpPr txBox="1"/>
          <p:nvPr/>
        </p:nvSpPr>
        <p:spPr>
          <a:xfrm>
            <a:off x="4286838" y="5012462"/>
            <a:ext cx="115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S3 </a:t>
            </a:r>
            <a:r>
              <a:rPr lang="ko-KR" altLang="en-US" b="1" dirty="0"/>
              <a:t>주소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5CDBB19-1F85-4401-90F7-8CC3DD5F9DC0}"/>
              </a:ext>
            </a:extLst>
          </p:cNvPr>
          <p:cNvSpPr/>
          <p:nvPr/>
        </p:nvSpPr>
        <p:spPr>
          <a:xfrm rot="1938843" flipH="1">
            <a:off x="5015727" y="4607687"/>
            <a:ext cx="1561219" cy="3404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2B9A9-3460-4525-86C8-41C17D2C9C84}"/>
              </a:ext>
            </a:extLst>
          </p:cNvPr>
          <p:cNvSpPr txBox="1"/>
          <p:nvPr/>
        </p:nvSpPr>
        <p:spPr>
          <a:xfrm>
            <a:off x="5881401" y="4449365"/>
            <a:ext cx="67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JSON</a:t>
            </a:r>
            <a:endParaRPr lang="ko-KR" altLang="en-US" b="1" dirty="0"/>
          </a:p>
        </p:txBody>
      </p:sp>
      <p:pic>
        <p:nvPicPr>
          <p:cNvPr id="18" name="그래픽 17" descr="서버 단색으로 채워진">
            <a:extLst>
              <a:ext uri="{FF2B5EF4-FFF2-40B4-BE49-F238E27FC236}">
                <a16:creationId xmlns:a16="http://schemas.microsoft.com/office/drawing/2014/main" id="{B0AF05A5-21E1-4984-9527-C9720E26C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0830" y="2489925"/>
            <a:ext cx="1020041" cy="1020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EF3497-28DD-4E31-BA13-055812BD577E}"/>
              </a:ext>
            </a:extLst>
          </p:cNvPr>
          <p:cNvSpPr txBox="1"/>
          <p:nvPr/>
        </p:nvSpPr>
        <p:spPr>
          <a:xfrm>
            <a:off x="6419794" y="3448840"/>
            <a:ext cx="124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북마크 모듈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E913D0C-840B-41F1-89E8-3AA51BEA5DE2}"/>
              </a:ext>
            </a:extLst>
          </p:cNvPr>
          <p:cNvSpPr/>
          <p:nvPr/>
        </p:nvSpPr>
        <p:spPr>
          <a:xfrm rot="20255382">
            <a:off x="5125428" y="3001392"/>
            <a:ext cx="1197204" cy="339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4C6A584-E25D-4CAD-8D20-B72F71E7726B}"/>
              </a:ext>
            </a:extLst>
          </p:cNvPr>
          <p:cNvSpPr/>
          <p:nvPr/>
        </p:nvSpPr>
        <p:spPr>
          <a:xfrm rot="9418907">
            <a:off x="5168559" y="3320197"/>
            <a:ext cx="1234929" cy="3620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80DAE3D-CE59-4EDA-8CC7-16EF05EC9ED9}"/>
              </a:ext>
            </a:extLst>
          </p:cNvPr>
          <p:cNvSpPr/>
          <p:nvPr/>
        </p:nvSpPr>
        <p:spPr>
          <a:xfrm flipH="1">
            <a:off x="2240187" y="3451502"/>
            <a:ext cx="1229627" cy="3404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037DF0-5D9A-4B7F-A099-7E4F67E9CB74}"/>
              </a:ext>
            </a:extLst>
          </p:cNvPr>
          <p:cNvSpPr txBox="1"/>
          <p:nvPr/>
        </p:nvSpPr>
        <p:spPr>
          <a:xfrm>
            <a:off x="2395158" y="3121223"/>
            <a:ext cx="107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북마크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14FC22-654C-4132-BC50-9A83414E4A8D}"/>
              </a:ext>
            </a:extLst>
          </p:cNvPr>
          <p:cNvSpPr txBox="1"/>
          <p:nvPr/>
        </p:nvSpPr>
        <p:spPr>
          <a:xfrm>
            <a:off x="2139901" y="3791968"/>
            <a:ext cx="160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Transcribe</a:t>
            </a:r>
          </a:p>
          <a:p>
            <a:pPr algn="ctr"/>
            <a:r>
              <a:rPr lang="ko-KR" altLang="en-US" b="1" dirty="0"/>
              <a:t>결과</a:t>
            </a:r>
            <a:r>
              <a:rPr lang="en-US" altLang="ko-KR" b="1" dirty="0"/>
              <a:t> </a:t>
            </a:r>
            <a:r>
              <a:rPr lang="ko-KR" altLang="en-US" b="1" dirty="0"/>
              <a:t>파싱</a:t>
            </a:r>
          </a:p>
        </p:txBody>
      </p:sp>
      <p:pic>
        <p:nvPicPr>
          <p:cNvPr id="19" name="그래픽 18" descr="데이터베이스 단색으로 채워진">
            <a:extLst>
              <a:ext uri="{FF2B5EF4-FFF2-40B4-BE49-F238E27FC236}">
                <a16:creationId xmlns:a16="http://schemas.microsoft.com/office/drawing/2014/main" id="{59B071D0-D00A-437B-B77B-9448C25175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219" y="2987142"/>
            <a:ext cx="1229626" cy="12296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44907C4-7270-4D59-A945-11DE859DD277}"/>
              </a:ext>
            </a:extLst>
          </p:cNvPr>
          <p:cNvSpPr txBox="1"/>
          <p:nvPr/>
        </p:nvSpPr>
        <p:spPr>
          <a:xfrm>
            <a:off x="785264" y="4181139"/>
            <a:ext cx="141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데이터베이스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3208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5C4CE4-A377-4456-B3F9-722DB9E68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12" y="1565261"/>
            <a:ext cx="8361575" cy="4249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2E4547-FE4B-4D20-AC66-D129FC5911DD}"/>
              </a:ext>
            </a:extLst>
          </p:cNvPr>
          <p:cNvSpPr txBox="1"/>
          <p:nvPr/>
        </p:nvSpPr>
        <p:spPr>
          <a:xfrm>
            <a:off x="716437" y="2297799"/>
            <a:ext cx="325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영상의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하여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북마크와 스크립트를 관리</a:t>
            </a:r>
          </a:p>
        </p:txBody>
      </p:sp>
    </p:spTree>
    <p:extLst>
      <p:ext uri="{BB962C8B-B14F-4D97-AF65-F5344CB8AC3E}">
        <p14:creationId xmlns:p14="http://schemas.microsoft.com/office/powerpoint/2010/main" val="351345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Transcribe </a:t>
            </a:r>
            <a:r>
              <a:rPr lang="ko-KR" altLang="en-US" dirty="0"/>
              <a:t>테스트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3A661D-2FE5-4E76-9C69-E58AA6B0A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36325"/>
            <a:ext cx="8229600" cy="31541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로컬 서버에 프로그램을 올려서 테스트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en-US" altLang="ko-KR" sz="1800" dirty="0"/>
              <a:t>1</a:t>
            </a:r>
            <a:r>
              <a:rPr lang="ko-KR" altLang="en-US" sz="1800" dirty="0"/>
              <a:t>분 가량의 짧은 영상을 </a:t>
            </a:r>
            <a:r>
              <a:rPr lang="en-US" altLang="ko-KR" sz="1800" dirty="0"/>
              <a:t>Postman </a:t>
            </a:r>
            <a:r>
              <a:rPr lang="ko-KR" altLang="en-US" sz="1800" dirty="0"/>
              <a:t>프로그램으로 </a:t>
            </a:r>
            <a:r>
              <a:rPr lang="en-US" altLang="ko-KR" sz="1800" dirty="0"/>
              <a:t>POST </a:t>
            </a:r>
            <a:r>
              <a:rPr lang="ko-KR" altLang="en-US" sz="1800" dirty="0"/>
              <a:t>요청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데이터베이스에 정상적으로 저장되었는지 확인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1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Transcribe </a:t>
            </a:r>
            <a:r>
              <a:rPr lang="ko-KR" altLang="en-US" dirty="0"/>
              <a:t>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ED1BEF-92FF-43F6-8B2D-A7972E0B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596621"/>
            <a:ext cx="8513465" cy="142197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7CB1D8-9D84-456A-BF5C-E1C0D47A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388053"/>
            <a:ext cx="8229600" cy="208892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Transcribe </a:t>
            </a:r>
            <a:r>
              <a:rPr lang="ko-KR" altLang="en-US" sz="1800" dirty="0"/>
              <a:t>결과는 </a:t>
            </a:r>
            <a:r>
              <a:rPr lang="en-US" altLang="ko-KR" sz="1800" dirty="0"/>
              <a:t>JSON </a:t>
            </a:r>
            <a:r>
              <a:rPr lang="ko-KR" altLang="en-US" sz="1800" dirty="0"/>
              <a:t>파일에 단어 단위로 저장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1800" dirty="0"/>
              <a:t>서버에서 </a:t>
            </a:r>
            <a:r>
              <a:rPr lang="en-US" altLang="ko-KR" sz="1800" dirty="0"/>
              <a:t>JSON</a:t>
            </a:r>
            <a:r>
              <a:rPr lang="ko-KR" altLang="en-US" sz="1800" dirty="0"/>
              <a:t>의 </a:t>
            </a:r>
            <a:r>
              <a:rPr lang="en-US" altLang="ko-KR" sz="1800" dirty="0"/>
              <a:t>Punctuation </a:t>
            </a:r>
            <a:r>
              <a:rPr lang="ko-KR" altLang="en-US" sz="1800" dirty="0"/>
              <a:t>태그</a:t>
            </a:r>
            <a:r>
              <a:rPr lang="en-US" altLang="ko-KR" sz="1800" dirty="0"/>
              <a:t>(</a:t>
            </a:r>
            <a:r>
              <a:rPr lang="ko-KR" altLang="en-US" sz="1800" dirty="0"/>
              <a:t>구두점</a:t>
            </a:r>
            <a:r>
              <a:rPr lang="en-US" altLang="ko-KR" sz="1800" dirty="0"/>
              <a:t>)</a:t>
            </a:r>
            <a:r>
              <a:rPr lang="ko-KR" altLang="en-US" sz="1800" dirty="0"/>
              <a:t>를 기준으로 문장으로 분리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데이터베이스에 문장 단위로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97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구현 내용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7CB1D8-9D84-456A-BF5C-E1C0D47A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6388"/>
            <a:ext cx="8229600" cy="3408672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프론트엔드와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백엔드</a:t>
            </a:r>
            <a:r>
              <a:rPr lang="ko-KR" altLang="en-US" sz="1800" dirty="0"/>
              <a:t> 연결</a:t>
            </a:r>
            <a:r>
              <a:rPr lang="en-US" altLang="ko-KR" sz="1800" dirty="0"/>
              <a:t>(</a:t>
            </a:r>
            <a:r>
              <a:rPr lang="ko-KR" altLang="en-US" sz="1800" dirty="0"/>
              <a:t>★</a:t>
            </a:r>
            <a:r>
              <a:rPr lang="en-US" altLang="ko-KR" sz="1800" dirty="0"/>
              <a:t>)</a:t>
            </a:r>
          </a:p>
          <a:p>
            <a:endParaRPr lang="en-US" altLang="ko-KR" dirty="0"/>
          </a:p>
          <a:p>
            <a:r>
              <a:rPr lang="ko-KR" altLang="en-US" sz="1800" dirty="0"/>
              <a:t>북마크 지점을 선택하면 해당 위치로 재생중인 영상 이동 기능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서버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파이썬으로</a:t>
            </a:r>
            <a:r>
              <a:rPr lang="ko-KR" altLang="en-US" sz="1800" dirty="0"/>
              <a:t> 된 북마크 생성 모듈 실행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11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122</Words>
  <Application>Microsoft Office PowerPoint</Application>
  <PresentationFormat>화면 슬라이드 쇼(4:3)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맑은 고딕</vt:lpstr>
      <vt:lpstr>맑은 고딕</vt:lpstr>
      <vt:lpstr>Office 테마</vt:lpstr>
      <vt:lpstr>PowerPoint 프레젠테이션</vt:lpstr>
      <vt:lpstr>프로그램 진행</vt:lpstr>
      <vt:lpstr>프로그램 진행</vt:lpstr>
      <vt:lpstr>데이터베이스 설계</vt:lpstr>
      <vt:lpstr>AWS Transcribe 테스트</vt:lpstr>
      <vt:lpstr>AWS Transcribe 테스트</vt:lpstr>
      <vt:lpstr>추가 구현 내용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오지훈</cp:lastModifiedBy>
  <cp:revision>121</cp:revision>
  <dcterms:created xsi:type="dcterms:W3CDTF">2006-10-05T04:04:58Z</dcterms:created>
  <dcterms:modified xsi:type="dcterms:W3CDTF">2021-11-03T08:47:03Z</dcterms:modified>
  <cp:version>1000.0000.01</cp:version>
</cp:coreProperties>
</file>