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334" r:id="rId3"/>
    <p:sldId id="330" r:id="rId4"/>
    <p:sldId id="335" r:id="rId5"/>
    <p:sldId id="336" r:id="rId6"/>
    <p:sldId id="297" r:id="rId7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>
                <a:latin typeface="+mj-ea"/>
                <a:ea typeface="+mj-ea"/>
              </a:rPr>
              <a:t>2_03 12</a:t>
            </a:r>
            <a:r>
              <a:rPr lang="ko-KR" altLang="en-US" sz="2400" b="1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금주 진행 내용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3A661D-2FE5-4E76-9C69-E58AA6B0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기능 구현 완료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 err="1"/>
              <a:t>캡스톤</a:t>
            </a:r>
            <a:r>
              <a:rPr lang="ko-KR" altLang="en-US" sz="1800" dirty="0"/>
              <a:t> 발표회 영상 촬영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특허 관련 논의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4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0BC31B-8099-454D-837A-DBFBE4F7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7002"/>
            <a:ext cx="7315200" cy="48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B1AA8-76DA-4FD0-B057-CEF64944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8" y="1939597"/>
            <a:ext cx="7349443" cy="36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F0050-8242-4AAD-9E35-243B489B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35" y="1966352"/>
            <a:ext cx="7079530" cy="362382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328C223-C5F9-4D03-9294-67C76A9B5562}"/>
              </a:ext>
            </a:extLst>
          </p:cNvPr>
          <p:cNvSpPr/>
          <p:nvPr/>
        </p:nvSpPr>
        <p:spPr>
          <a:xfrm>
            <a:off x="6146276" y="3355942"/>
            <a:ext cx="1965489" cy="461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F0A751-6D69-4C19-A389-4E17A792211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146276" y="1803300"/>
            <a:ext cx="287839" cy="1620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9E0B-EF44-44E1-9420-13023CEA9FDC}"/>
              </a:ext>
            </a:extLst>
          </p:cNvPr>
          <p:cNvSpPr txBox="1"/>
          <p:nvPr/>
        </p:nvSpPr>
        <p:spPr>
          <a:xfrm>
            <a:off x="5264870" y="1267825"/>
            <a:ext cx="176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해당 시간으로 영상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2600CF-F9B5-4E31-BE7D-F9012175BAA7}"/>
              </a:ext>
            </a:extLst>
          </p:cNvPr>
          <p:cNvSpPr/>
          <p:nvPr/>
        </p:nvSpPr>
        <p:spPr>
          <a:xfrm>
            <a:off x="6843860" y="5241303"/>
            <a:ext cx="537328" cy="226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8E2D5E-F5F2-4D24-A69B-39BC16A83683}"/>
              </a:ext>
            </a:extLst>
          </p:cNvPr>
          <p:cNvCxnSpPr>
            <a:endCxn id="11" idx="3"/>
          </p:cNvCxnSpPr>
          <p:nvPr/>
        </p:nvCxnSpPr>
        <p:spPr>
          <a:xfrm flipV="1">
            <a:off x="6004874" y="5434413"/>
            <a:ext cx="917676" cy="523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408456-0ADB-4041-B6BB-6FD26312D4B1}"/>
              </a:ext>
            </a:extLst>
          </p:cNvPr>
          <p:cNvSpPr txBox="1"/>
          <p:nvPr/>
        </p:nvSpPr>
        <p:spPr>
          <a:xfrm>
            <a:off x="5128182" y="5957740"/>
            <a:ext cx="246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북마크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북마크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C1C63C-0851-4A1F-A280-B76B9ACA7473}"/>
              </a:ext>
            </a:extLst>
          </p:cNvPr>
          <p:cNvSpPr/>
          <p:nvPr/>
        </p:nvSpPr>
        <p:spPr>
          <a:xfrm>
            <a:off x="6004874" y="2121031"/>
            <a:ext cx="2253006" cy="362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0EEB5D-65F6-4783-A54C-5DF9D1D0FD75}"/>
              </a:ext>
            </a:extLst>
          </p:cNvPr>
          <p:cNvCxnSpPr>
            <a:cxnSpLocks/>
          </p:cNvCxnSpPr>
          <p:nvPr/>
        </p:nvCxnSpPr>
        <p:spPr>
          <a:xfrm flipH="1" flipV="1">
            <a:off x="3497344" y="1564849"/>
            <a:ext cx="2507531" cy="708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2054BE-6C2D-4E3B-BC9C-E5EDE25E6F76}"/>
              </a:ext>
            </a:extLst>
          </p:cNvPr>
          <p:cNvSpPr txBox="1"/>
          <p:nvPr/>
        </p:nvSpPr>
        <p:spPr>
          <a:xfrm>
            <a:off x="1376316" y="1153359"/>
            <a:ext cx="212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 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회의록 스크립트 제공</a:t>
            </a:r>
          </a:p>
        </p:txBody>
      </p:sp>
    </p:spTree>
    <p:extLst>
      <p:ext uri="{BB962C8B-B14F-4D97-AF65-F5344CB8AC3E}">
        <p14:creationId xmlns:p14="http://schemas.microsoft.com/office/powerpoint/2010/main" val="60057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내용 논의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725221-FEF7-4505-BB1C-9CC685BB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83459"/>
            <a:ext cx="8229600" cy="377631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특허의 효과에 대한 논의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기존 특허</a:t>
            </a:r>
            <a:endParaRPr lang="en-US" altLang="ko-KR" sz="1800" dirty="0"/>
          </a:p>
          <a:p>
            <a:pPr lvl="1"/>
            <a:r>
              <a:rPr lang="ko-KR" altLang="en-US" sz="1400" dirty="0"/>
              <a:t>픽셀 비교를 통해 화면 전환을 인식</a:t>
            </a:r>
            <a:endParaRPr lang="en-US" altLang="ko-KR" sz="1400" dirty="0"/>
          </a:p>
          <a:p>
            <a:pPr lvl="1"/>
            <a:r>
              <a:rPr lang="ko-KR" altLang="en-US" sz="1400" dirty="0"/>
              <a:t>똑같은 화면에서 화면 밝기</a:t>
            </a:r>
            <a:r>
              <a:rPr lang="en-US" altLang="ko-KR" sz="1400" dirty="0"/>
              <a:t>, </a:t>
            </a:r>
            <a:r>
              <a:rPr lang="ko-KR" altLang="en-US" sz="1400" dirty="0"/>
              <a:t>미세한 흔들림에 영향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진행 특허</a:t>
            </a:r>
            <a:endParaRPr lang="en-US" altLang="ko-KR" sz="1800" dirty="0"/>
          </a:p>
          <a:p>
            <a:pPr lvl="1"/>
            <a:r>
              <a:rPr lang="ko-KR" altLang="en-US" sz="1400" dirty="0"/>
              <a:t>외곽선 검출하여 도형을 추출하고 도형의 개수</a:t>
            </a:r>
            <a:r>
              <a:rPr lang="en-US" altLang="ko-KR" sz="1400" dirty="0"/>
              <a:t>, </a:t>
            </a:r>
            <a:r>
              <a:rPr lang="ko-KR" altLang="en-US" sz="1400" dirty="0"/>
              <a:t>면적을 비교하여 인식</a:t>
            </a:r>
            <a:endParaRPr lang="en-US" altLang="ko-KR" sz="1400" dirty="0"/>
          </a:p>
          <a:p>
            <a:pPr lvl="1"/>
            <a:r>
              <a:rPr lang="ko-KR" altLang="en-US" sz="1400" dirty="0"/>
              <a:t>밝기가 변하거나 미세한 흔들림이 있어도 영향 </a:t>
            </a:r>
            <a:r>
              <a:rPr lang="en-US" altLang="ko-K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94</Words>
  <Application>Microsoft Office PowerPoint</Application>
  <PresentationFormat>화면 슬라이드 쇼(4:3)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PowerPoint 프레젠테이션</vt:lpstr>
      <vt:lpstr>금주 진행 내용</vt:lpstr>
      <vt:lpstr>기능 구현 완료</vt:lpstr>
      <vt:lpstr>기능 구현 완료</vt:lpstr>
      <vt:lpstr>기능 구현 완료</vt:lpstr>
      <vt:lpstr>특허 내용 논의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124</cp:revision>
  <dcterms:created xsi:type="dcterms:W3CDTF">2006-10-05T04:04:58Z</dcterms:created>
  <dcterms:modified xsi:type="dcterms:W3CDTF">2021-11-17T08:16:10Z</dcterms:modified>
  <cp:version>1000.0000.01</cp:version>
</cp:coreProperties>
</file>