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97" r:id="rId4"/>
    <p:sldId id="299" r:id="rId5"/>
    <p:sldId id="309" r:id="rId6"/>
    <p:sldId id="298" r:id="rId7"/>
    <p:sldId id="266" r:id="rId8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0"/>
      <p:bold r:id="rId11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5">
          <p15:clr>
            <a:srgbClr val="A4A3A4"/>
          </p15:clr>
        </p15:guide>
        <p15:guide id="2" orient="horz" pos="1705">
          <p15:clr>
            <a:srgbClr val="A4A3A4"/>
          </p15:clr>
        </p15:guide>
        <p15:guide id="3" pos="384">
          <p15:clr>
            <a:srgbClr val="A4A3A4"/>
          </p15:clr>
        </p15:guide>
        <p15:guide id="4" pos="1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5712" autoAdjust="0"/>
  </p:normalViewPr>
  <p:slideViewPr>
    <p:cSldViewPr snapToGrid="0">
      <p:cViewPr varScale="1">
        <p:scale>
          <a:sx n="81" d="100"/>
          <a:sy n="81" d="100"/>
        </p:scale>
        <p:origin x="1526" y="67"/>
      </p:cViewPr>
      <p:guideLst>
        <p:guide orient="horz" pos="4155"/>
        <p:guide orient="horz" pos="1705"/>
        <p:guide pos="384"/>
        <p:guide pos="1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6" name="Google Shape;17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 descr="communicative logo"/>
          <p:cNvPicPr preferRelativeResize="0"/>
          <p:nvPr/>
        </p:nvPicPr>
        <p:blipFill rotWithShape="1">
          <a:blip r:embed="rId2">
            <a:alphaModFix/>
          </a:blip>
          <a:srcRect l="71317" t="34869" r="14595" b="43018"/>
          <a:stretch/>
        </p:blipFill>
        <p:spPr>
          <a:xfrm>
            <a:off x="0" y="3370263"/>
            <a:ext cx="3143250" cy="348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2071670" y="392906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Malgun Gothic"/>
              <a:buNone/>
              <a:defRPr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2143125" y="-400050"/>
            <a:ext cx="48577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57158" y="203200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7" descr="AS"/>
          <p:cNvPicPr preferRelativeResize="0"/>
          <p:nvPr/>
        </p:nvPicPr>
        <p:blipFill rotWithShape="1">
          <a:blip r:embed="rId19">
            <a:alphaModFix/>
          </a:blip>
          <a:srcRect l="1" t="9346" r="-787" b="87311"/>
          <a:stretch/>
        </p:blipFill>
        <p:spPr>
          <a:xfrm>
            <a:off x="0" y="642822"/>
            <a:ext cx="9216000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670120" y="3068960"/>
            <a:ext cx="7879404" cy="0"/>
          </a:xfrm>
          <a:custGeom>
            <a:avLst/>
            <a:gdLst/>
            <a:ahLst/>
            <a:cxnLst/>
            <a:rect l="l" t="t" r="r" b="b"/>
            <a:pathLst>
              <a:path w="7879404" h="120000" extrusionOk="0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9525" cap="flat" cmpd="sng">
            <a:solidFill>
              <a:srgbClr val="366092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48108-271D-43F3-86C6-0CB8147DF55C}"/>
              </a:ext>
            </a:extLst>
          </p:cNvPr>
          <p:cNvSpPr txBox="1"/>
          <p:nvPr/>
        </p:nvSpPr>
        <p:spPr>
          <a:xfrm>
            <a:off x="1021976" y="1991742"/>
            <a:ext cx="538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 컴퓨터공학종합설계</a:t>
            </a:r>
            <a:r>
              <a:rPr lang="en-US" altLang="ko-KR" sz="2400" b="1" dirty="0">
                <a:latin typeface="+mj-ea"/>
                <a:ea typeface="+mj-ea"/>
              </a:rPr>
              <a:t>2_03 2</a:t>
            </a:r>
            <a:r>
              <a:rPr lang="ko-KR" altLang="en-US" sz="2400" b="1" dirty="0">
                <a:latin typeface="+mj-ea"/>
                <a:ea typeface="+mj-ea"/>
              </a:rPr>
              <a:t>주차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4000" b="1" dirty="0">
                <a:latin typeface="+mj-ea"/>
                <a:ea typeface="+mj-ea"/>
              </a:rPr>
              <a:t>팀별 미팅 </a:t>
            </a:r>
            <a:r>
              <a:rPr lang="en-US" altLang="ko-KR" sz="4000" b="1" dirty="0">
                <a:latin typeface="+mj-ea"/>
                <a:ea typeface="+mj-ea"/>
              </a:rPr>
              <a:t>- Websters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42CB-4BD1-46BA-A68E-7977F53C4AF5}"/>
              </a:ext>
            </a:extLst>
          </p:cNvPr>
          <p:cNvSpPr txBox="1"/>
          <p:nvPr/>
        </p:nvSpPr>
        <p:spPr>
          <a:xfrm>
            <a:off x="4849906" y="4312024"/>
            <a:ext cx="369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n-ea"/>
                <a:ea typeface="+mn-ea"/>
              </a:rPr>
              <a:t>2016110426 </a:t>
            </a:r>
            <a:r>
              <a:rPr lang="ko-KR" altLang="en-US" sz="2000" dirty="0">
                <a:latin typeface="+mn-ea"/>
                <a:ea typeface="+mn-ea"/>
              </a:rPr>
              <a:t>오지훈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2016110441 </a:t>
            </a:r>
            <a:r>
              <a:rPr lang="ko-KR" altLang="en-US" sz="2000" dirty="0" err="1">
                <a:latin typeface="+mn-ea"/>
                <a:ea typeface="+mn-ea"/>
              </a:rPr>
              <a:t>김건오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2016112106 </a:t>
            </a:r>
            <a:r>
              <a:rPr lang="ko-KR" altLang="en-US" sz="2000" dirty="0">
                <a:latin typeface="+mn-ea"/>
                <a:ea typeface="+mn-ea"/>
              </a:rPr>
              <a:t>김태용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2018112092 </a:t>
            </a:r>
            <a:r>
              <a:rPr lang="ko-KR" altLang="en-US" sz="2000" dirty="0" err="1">
                <a:latin typeface="+mn-ea"/>
                <a:ea typeface="+mn-ea"/>
              </a:rPr>
              <a:t>누비아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4D420C-9F4B-4C26-B8ED-C86FEDC5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110A4-7B7B-4C3A-9ED2-3A398C9B04F3}"/>
              </a:ext>
            </a:extLst>
          </p:cNvPr>
          <p:cNvSpPr txBox="1"/>
          <p:nvPr/>
        </p:nvSpPr>
        <p:spPr>
          <a:xfrm>
            <a:off x="431515" y="1232899"/>
            <a:ext cx="873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01 </a:t>
            </a:r>
          </a:p>
          <a:p>
            <a:endParaRPr lang="en-US" altLang="ko-KR" sz="1800" b="1" dirty="0"/>
          </a:p>
          <a:p>
            <a:r>
              <a:rPr lang="en-US" altLang="ko-KR" sz="1800" b="1" dirty="0"/>
              <a:t>02</a:t>
            </a:r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25BBC-99BE-405B-AF9C-B3DA08C6F215}"/>
              </a:ext>
            </a:extLst>
          </p:cNvPr>
          <p:cNvSpPr txBox="1"/>
          <p:nvPr/>
        </p:nvSpPr>
        <p:spPr>
          <a:xfrm>
            <a:off x="868166" y="1251753"/>
            <a:ext cx="6102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현재까지의 진행 내용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이후 진행 예정 타임라인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현재까지의 진행 내용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469773-A52E-40BE-986D-F917465F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번역 기능</a:t>
            </a:r>
            <a:endParaRPr lang="en-US" altLang="ko-KR" sz="1800" dirty="0"/>
          </a:p>
          <a:p>
            <a:pPr lvl="1"/>
            <a:r>
              <a:rPr lang="ko-KR" altLang="en-US" sz="1400" dirty="0"/>
              <a:t>스트리밍을 실시간으로 번역하는 것과 녹화된 영상을 번역하는 기능 존재</a:t>
            </a:r>
            <a:endParaRPr lang="en-US" altLang="ko-KR" sz="1400" dirty="0"/>
          </a:p>
          <a:p>
            <a:pPr lvl="1"/>
            <a:r>
              <a:rPr lang="ko-KR" altLang="en-US" sz="1400" dirty="0"/>
              <a:t>녹화된 영상을 텍스트로 번역하는 기능 구현 완료</a:t>
            </a:r>
            <a:endParaRPr lang="en-US" altLang="ko-KR" sz="1400" dirty="0"/>
          </a:p>
          <a:p>
            <a:pPr lvl="1"/>
            <a:r>
              <a:rPr lang="ko-KR" altLang="en-US" sz="1400" dirty="0"/>
              <a:t>핵심 기능인 스트리밍 </a:t>
            </a:r>
            <a:r>
              <a:rPr lang="ko-KR" altLang="en-US" sz="1400" dirty="0" err="1"/>
              <a:t>미구현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dirty="0"/>
              <a:t>북마크 기능</a:t>
            </a:r>
            <a:endParaRPr lang="en-US" altLang="ko-KR" sz="1800" dirty="0"/>
          </a:p>
          <a:p>
            <a:pPr lvl="1"/>
            <a:r>
              <a:rPr lang="ko-KR" altLang="en-US" sz="1400" dirty="0"/>
              <a:t>어떤 식으로 기능을 구현할 지에 대한 큰 틀만 잡은 상태</a:t>
            </a:r>
            <a:endParaRPr lang="en-US" altLang="ko-KR" sz="1400" dirty="0"/>
          </a:p>
          <a:p>
            <a:pPr marL="558800" lvl="1" indent="0">
              <a:buNone/>
            </a:pPr>
            <a:endParaRPr lang="en-US" altLang="ko-KR" sz="1400" dirty="0"/>
          </a:p>
          <a:p>
            <a:r>
              <a:rPr lang="en-US" altLang="ko-KR" sz="1800" dirty="0"/>
              <a:t>Docker </a:t>
            </a:r>
            <a:r>
              <a:rPr lang="ko-KR" altLang="en-US" sz="1800" dirty="0"/>
              <a:t>및 </a:t>
            </a:r>
            <a:r>
              <a:rPr lang="en-US" altLang="ko-KR" sz="1800" dirty="0"/>
              <a:t>AWS</a:t>
            </a:r>
          </a:p>
          <a:p>
            <a:pPr lvl="1"/>
            <a:r>
              <a:rPr lang="ko-KR" altLang="en-US" sz="1400" dirty="0"/>
              <a:t>프로그램이 완성되면 </a:t>
            </a:r>
            <a:r>
              <a:rPr lang="en-US" altLang="ko-KR" sz="1400" dirty="0"/>
              <a:t>AWS</a:t>
            </a:r>
            <a:r>
              <a:rPr lang="ko-KR" altLang="en-US" sz="1400" dirty="0"/>
              <a:t>에 올려서 사용하기로 결정</a:t>
            </a:r>
            <a:endParaRPr lang="en-US" altLang="ko-KR" sz="1400" dirty="0"/>
          </a:p>
          <a:p>
            <a:pPr lvl="1"/>
            <a:r>
              <a:rPr lang="en-US" altLang="ko-KR" sz="1400" dirty="0"/>
              <a:t>AWS</a:t>
            </a:r>
            <a:r>
              <a:rPr lang="ko-KR" altLang="en-US" sz="1400" dirty="0"/>
              <a:t> </a:t>
            </a:r>
            <a:r>
              <a:rPr lang="en-US" altLang="ko-KR" sz="1400" dirty="0"/>
              <a:t>EC2</a:t>
            </a:r>
            <a:r>
              <a:rPr lang="ko-KR" altLang="en-US" sz="1400" dirty="0"/>
              <a:t> 인스턴스와 </a:t>
            </a:r>
            <a:r>
              <a:rPr lang="en-US" altLang="ko-KR" sz="1400" dirty="0"/>
              <a:t>RDS </a:t>
            </a:r>
            <a:r>
              <a:rPr lang="ko-KR" altLang="en-US" sz="1400" dirty="0"/>
              <a:t>데이터베이스를 </a:t>
            </a:r>
            <a:r>
              <a:rPr lang="en-US" altLang="ko-KR" sz="1400" dirty="0"/>
              <a:t>AWS</a:t>
            </a:r>
            <a:r>
              <a:rPr lang="ko-KR" altLang="en-US" sz="1400" dirty="0"/>
              <a:t>상에 올리는 테스트까지 완료</a:t>
            </a:r>
            <a:endParaRPr lang="en-US" altLang="ko-KR" sz="1400" dirty="0"/>
          </a:p>
          <a:p>
            <a:pPr lvl="1"/>
            <a:r>
              <a:rPr lang="en-US" altLang="ko-KR" sz="1400" dirty="0"/>
              <a:t>Docker</a:t>
            </a:r>
            <a:r>
              <a:rPr lang="ko-KR" altLang="en-US" sz="1400" dirty="0"/>
              <a:t>를 적용하기 위한 논의 중</a:t>
            </a:r>
            <a:endParaRPr lang="en-US" altLang="ko-KR" sz="14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10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현재까지의 진행 내용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A9FC61-D2B1-4661-B0D4-CE6B14E437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4421" y="1664557"/>
            <a:ext cx="6595073" cy="42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4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이후 진행 타임라인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060CB60-7C50-4187-84B6-64216D9D1BAB}"/>
              </a:ext>
            </a:extLst>
          </p:cNvPr>
          <p:cNvSpPr/>
          <p:nvPr/>
        </p:nvSpPr>
        <p:spPr>
          <a:xfrm>
            <a:off x="1428750" y="3255453"/>
            <a:ext cx="6286500" cy="501163"/>
          </a:xfrm>
          <a:prstGeom prst="rightArrow">
            <a:avLst>
              <a:gd name="adj1" fmla="val 100000"/>
              <a:gd name="adj2" fmla="val 72105"/>
            </a:avLst>
          </a:prstGeom>
          <a:solidFill>
            <a:srgbClr val="D5D5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2BB112-39A6-48E0-9372-0337651BDB1D}"/>
              </a:ext>
            </a:extLst>
          </p:cNvPr>
          <p:cNvSpPr/>
          <p:nvPr/>
        </p:nvSpPr>
        <p:spPr>
          <a:xfrm>
            <a:off x="1995837" y="3386290"/>
            <a:ext cx="254978" cy="2549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2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F460C65-0A38-4755-8616-0FC3D8316BA9}"/>
              </a:ext>
            </a:extLst>
          </p:cNvPr>
          <p:cNvCxnSpPr>
            <a:cxnSpLocks/>
          </p:cNvCxnSpPr>
          <p:nvPr/>
        </p:nvCxnSpPr>
        <p:spPr>
          <a:xfrm>
            <a:off x="2132116" y="3649011"/>
            <a:ext cx="0" cy="751742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5CD002D-2C0E-41DD-9DC7-BE2BCB09EA83}"/>
              </a:ext>
            </a:extLst>
          </p:cNvPr>
          <p:cNvSpPr/>
          <p:nvPr/>
        </p:nvSpPr>
        <p:spPr>
          <a:xfrm>
            <a:off x="1516657" y="4423985"/>
            <a:ext cx="1213338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설계 보완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761EB3B-2CF5-4248-BB15-A7717B3CB79F}"/>
              </a:ext>
            </a:extLst>
          </p:cNvPr>
          <p:cNvSpPr/>
          <p:nvPr/>
        </p:nvSpPr>
        <p:spPr>
          <a:xfrm>
            <a:off x="6367825" y="3370801"/>
            <a:ext cx="254978" cy="2549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7D39849-1BB9-4C77-A345-8BB9A2AC6AC6}"/>
              </a:ext>
            </a:extLst>
          </p:cNvPr>
          <p:cNvCxnSpPr>
            <a:cxnSpLocks/>
          </p:cNvCxnSpPr>
          <p:nvPr/>
        </p:nvCxnSpPr>
        <p:spPr>
          <a:xfrm>
            <a:off x="6495314" y="2619059"/>
            <a:ext cx="0" cy="751742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492FD03-E1D4-47B4-9434-CE94618D5156}"/>
              </a:ext>
            </a:extLst>
          </p:cNvPr>
          <p:cNvSpPr/>
          <p:nvPr/>
        </p:nvSpPr>
        <p:spPr>
          <a:xfrm>
            <a:off x="5102927" y="2195253"/>
            <a:ext cx="2784774" cy="40444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보완할 점 보완하여 최종 구현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AED83E0-F4C8-4859-ABBF-4B2759BC6153}"/>
              </a:ext>
            </a:extLst>
          </p:cNvPr>
          <p:cNvSpPr/>
          <p:nvPr/>
        </p:nvSpPr>
        <p:spPr>
          <a:xfrm>
            <a:off x="4349997" y="3363058"/>
            <a:ext cx="254978" cy="2549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8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8A469B-B415-441E-B3D3-31595FFD67D3}"/>
              </a:ext>
            </a:extLst>
          </p:cNvPr>
          <p:cNvCxnSpPr>
            <a:cxnSpLocks/>
          </p:cNvCxnSpPr>
          <p:nvPr/>
        </p:nvCxnSpPr>
        <p:spPr>
          <a:xfrm>
            <a:off x="4477486" y="2611316"/>
            <a:ext cx="0" cy="751742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89E822B-EEF9-40A1-B4AE-C53E5226B10D}"/>
              </a:ext>
            </a:extLst>
          </p:cNvPr>
          <p:cNvSpPr/>
          <p:nvPr/>
        </p:nvSpPr>
        <p:spPr>
          <a:xfrm>
            <a:off x="4015819" y="2206870"/>
            <a:ext cx="933253" cy="40444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1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차 구현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CA8BA8F-99BB-423C-ABFC-39CF64566E5E}"/>
              </a:ext>
            </a:extLst>
          </p:cNvPr>
          <p:cNvSpPr/>
          <p:nvPr/>
        </p:nvSpPr>
        <p:spPr>
          <a:xfrm>
            <a:off x="5530351" y="3370801"/>
            <a:ext cx="254978" cy="2549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CCECC0D-2BF7-4A58-988C-CC1DDF6CDFDB}"/>
              </a:ext>
            </a:extLst>
          </p:cNvPr>
          <p:cNvCxnSpPr>
            <a:cxnSpLocks/>
          </p:cNvCxnSpPr>
          <p:nvPr/>
        </p:nvCxnSpPr>
        <p:spPr>
          <a:xfrm>
            <a:off x="5666630" y="3633522"/>
            <a:ext cx="0" cy="751742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E6D0A1-7E72-4A8F-A0A8-0E03A54249E8}"/>
              </a:ext>
            </a:extLst>
          </p:cNvPr>
          <p:cNvSpPr/>
          <p:nvPr/>
        </p:nvSpPr>
        <p:spPr>
          <a:xfrm>
            <a:off x="4880814" y="4423985"/>
            <a:ext cx="1571631" cy="40444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특허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출원서 작성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31B772-5F49-432F-9AC9-1A0DD0476D75}"/>
              </a:ext>
            </a:extLst>
          </p:cNvPr>
          <p:cNvSpPr txBox="1"/>
          <p:nvPr/>
        </p:nvSpPr>
        <p:spPr>
          <a:xfrm>
            <a:off x="5468812" y="3351075"/>
            <a:ext cx="562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11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F81DD3-3C40-4DE9-B3AA-F170C806158E}"/>
              </a:ext>
            </a:extLst>
          </p:cNvPr>
          <p:cNvSpPr txBox="1"/>
          <p:nvPr/>
        </p:nvSpPr>
        <p:spPr>
          <a:xfrm>
            <a:off x="6315065" y="3359890"/>
            <a:ext cx="562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14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821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C507D-FB55-49D2-B4BE-F1928D69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이후 진행 타임라인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A5BEB3-F216-4A1E-9D27-21214DE32846}"/>
              </a:ext>
            </a:extLst>
          </p:cNvPr>
          <p:cNvSpPr/>
          <p:nvPr/>
        </p:nvSpPr>
        <p:spPr>
          <a:xfrm>
            <a:off x="3684700" y="1113316"/>
            <a:ext cx="1914822" cy="9377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1800" kern="0" spc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r>
              <a:rPr lang="ko-KR" altLang="en-US" sz="18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컨벤션 통일</a:t>
            </a:r>
            <a:endParaRPr lang="en-US" altLang="ko-KR" sz="18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0C159E6-157B-4422-919B-102F7571D339}"/>
              </a:ext>
            </a:extLst>
          </p:cNvPr>
          <p:cNvSpPr/>
          <p:nvPr/>
        </p:nvSpPr>
        <p:spPr>
          <a:xfrm rot="9000000">
            <a:off x="2388411" y="2359400"/>
            <a:ext cx="975946" cy="5207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05CB336-5692-4E8B-8595-CEF961AEF9E7}"/>
              </a:ext>
            </a:extLst>
          </p:cNvPr>
          <p:cNvSpPr/>
          <p:nvPr/>
        </p:nvSpPr>
        <p:spPr>
          <a:xfrm>
            <a:off x="552756" y="3253398"/>
            <a:ext cx="1914822" cy="9377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및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기능 구현</a:t>
            </a:r>
            <a:endParaRPr lang="en-US" altLang="ko-KR" sz="18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CF16980-D698-4553-9828-5A5513024563}"/>
              </a:ext>
            </a:extLst>
          </p:cNvPr>
          <p:cNvSpPr/>
          <p:nvPr/>
        </p:nvSpPr>
        <p:spPr>
          <a:xfrm rot="5400000">
            <a:off x="4219535" y="2308225"/>
            <a:ext cx="704930" cy="600277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936D683-0290-4137-9AC2-4CF297C9F987}"/>
              </a:ext>
            </a:extLst>
          </p:cNvPr>
          <p:cNvSpPr/>
          <p:nvPr/>
        </p:nvSpPr>
        <p:spPr>
          <a:xfrm>
            <a:off x="3677629" y="3253398"/>
            <a:ext cx="1914822" cy="9377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스트리밍</a:t>
            </a:r>
            <a:endParaRPr lang="en-US" altLang="ko-KR" sz="18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번역 모듈 완성</a:t>
            </a:r>
            <a:endParaRPr lang="en-US" altLang="ko-KR" sz="18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97E472D-8602-4E31-B744-18D3023DBA6D}"/>
              </a:ext>
            </a:extLst>
          </p:cNvPr>
          <p:cNvSpPr/>
          <p:nvPr/>
        </p:nvSpPr>
        <p:spPr>
          <a:xfrm>
            <a:off x="6671936" y="3253398"/>
            <a:ext cx="1914822" cy="9377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북마크 자동생성</a:t>
            </a:r>
            <a:endParaRPr lang="en-US" altLang="ko-KR" sz="18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325E8A8-CC7F-4BDA-AC2A-837AC3BC7693}"/>
              </a:ext>
            </a:extLst>
          </p:cNvPr>
          <p:cNvSpPr/>
          <p:nvPr/>
        </p:nvSpPr>
        <p:spPr>
          <a:xfrm rot="1800000">
            <a:off x="5919865" y="2359401"/>
            <a:ext cx="975946" cy="5207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CB99673-9804-42FE-9446-CE29AA5D4369}"/>
              </a:ext>
            </a:extLst>
          </p:cNvPr>
          <p:cNvSpPr/>
          <p:nvPr/>
        </p:nvSpPr>
        <p:spPr>
          <a:xfrm rot="5400000">
            <a:off x="4219534" y="4569016"/>
            <a:ext cx="704930" cy="600277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AD18BCB-AA37-4EC6-8FBD-84354F4013B6}"/>
              </a:ext>
            </a:extLst>
          </p:cNvPr>
          <p:cNvSpPr/>
          <p:nvPr/>
        </p:nvSpPr>
        <p:spPr>
          <a:xfrm rot="9000000">
            <a:off x="5919865" y="4608775"/>
            <a:ext cx="975946" cy="5207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4ED9751-2221-49B4-9DEB-B6AA7B1616EC}"/>
              </a:ext>
            </a:extLst>
          </p:cNvPr>
          <p:cNvSpPr/>
          <p:nvPr/>
        </p:nvSpPr>
        <p:spPr>
          <a:xfrm rot="1800000">
            <a:off x="2388409" y="4608776"/>
            <a:ext cx="975946" cy="5207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7C89DA7-AC15-4821-8675-2C3C2372EE0D}"/>
              </a:ext>
            </a:extLst>
          </p:cNvPr>
          <p:cNvSpPr/>
          <p:nvPr/>
        </p:nvSpPr>
        <p:spPr>
          <a:xfrm>
            <a:off x="3684700" y="5547171"/>
            <a:ext cx="1914822" cy="9377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합쳐서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AWS</a:t>
            </a:r>
            <a:r>
              <a:rPr lang="ko-KR" altLang="en-US" sz="18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업로드</a:t>
            </a:r>
            <a:endParaRPr lang="en-US" altLang="ko-KR" sz="18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75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AE1E-E0CB-4EB3-A1A2-D06D5F45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이후 진행 타임라인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D1A06-D1DE-46AE-8C9D-3207397DF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ko-KR" altLang="en-US" sz="1800" dirty="0"/>
              <a:t>향후 진행에 반드시 논의 필요한 부분</a:t>
            </a:r>
            <a:endParaRPr lang="en-US" altLang="ko-KR" sz="1800" dirty="0"/>
          </a:p>
          <a:p>
            <a:pPr marL="7620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업체와의 추가적인 미팅을 통한 플랫폼 제공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AWS</a:t>
            </a:r>
            <a:r>
              <a:rPr lang="ko-KR" altLang="en-US" sz="1800" dirty="0"/>
              <a:t> 인스턴스들의 크기와 비용 지불을 어떻게 할 것인지에 대한 논의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설계 단계에서 데이터베이스에 대한 설계 부족</a:t>
            </a:r>
            <a:endParaRPr lang="en-US" altLang="ko-KR" sz="1800" dirty="0"/>
          </a:p>
          <a:p>
            <a:pPr marL="558800" lvl="1" indent="0">
              <a:buNone/>
            </a:pPr>
            <a:r>
              <a:rPr lang="en-US" altLang="ko-KR" sz="1400" dirty="0"/>
              <a:t>-&gt; </a:t>
            </a:r>
            <a:r>
              <a:rPr lang="ko-KR" altLang="en-US" sz="1400" dirty="0"/>
              <a:t>데이터베이스 내용 구체화</a:t>
            </a: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4515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173</Words>
  <Application>Microsoft Office PowerPoint</Application>
  <PresentationFormat>화면 슬라이드 쇼(4:3)</PresentationFormat>
  <Paragraphs>60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맑은 고딕</vt:lpstr>
      <vt:lpstr>맑은 고딕</vt:lpstr>
      <vt:lpstr>Office 테마</vt:lpstr>
      <vt:lpstr>PowerPoint 프레젠테이션</vt:lpstr>
      <vt:lpstr>Contents</vt:lpstr>
      <vt:lpstr>현재까지의 진행 내용</vt:lpstr>
      <vt:lpstr>현재까지의 진행 내용</vt:lpstr>
      <vt:lpstr>이후 진행 타임라인</vt:lpstr>
      <vt:lpstr>이후 진행 타임라인</vt:lpstr>
      <vt:lpstr>이후 진행 타임라인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오지훈</cp:lastModifiedBy>
  <cp:revision>99</cp:revision>
  <dcterms:created xsi:type="dcterms:W3CDTF">2006-10-05T04:04:58Z</dcterms:created>
  <dcterms:modified xsi:type="dcterms:W3CDTF">2021-09-08T09:43:51Z</dcterms:modified>
  <cp:version>1000.0000.01</cp:version>
</cp:coreProperties>
</file>