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97" r:id="rId3"/>
    <p:sldId id="310" r:id="rId4"/>
    <p:sldId id="316" r:id="rId5"/>
    <p:sldId id="318" r:id="rId6"/>
    <p:sldId id="319" r:id="rId7"/>
    <p:sldId id="320" r:id="rId8"/>
    <p:sldId id="322" r:id="rId9"/>
    <p:sldId id="321" r:id="rId10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12"/>
      <p:bold r:id="rId13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5">
          <p15:clr>
            <a:srgbClr val="A4A3A4"/>
          </p15:clr>
        </p15:guide>
        <p15:guide id="2" orient="horz" pos="1705">
          <p15:clr>
            <a:srgbClr val="A4A3A4"/>
          </p15:clr>
        </p15:guide>
        <p15:guide id="3" pos="384">
          <p15:clr>
            <a:srgbClr val="A4A3A4"/>
          </p15:clr>
        </p15:guide>
        <p15:guide id="4" pos="1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5712" autoAdjust="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4155"/>
        <p:guide orient="horz" pos="1705"/>
        <p:guide pos="384"/>
        <p:guide pos="1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 descr="communicative logo"/>
          <p:cNvPicPr preferRelativeResize="0"/>
          <p:nvPr/>
        </p:nvPicPr>
        <p:blipFill rotWithShape="1">
          <a:blip r:embed="rId2">
            <a:alphaModFix/>
          </a:blip>
          <a:srcRect l="71317" t="34869" r="14595" b="43018"/>
          <a:stretch/>
        </p:blipFill>
        <p:spPr>
          <a:xfrm>
            <a:off x="0" y="3370263"/>
            <a:ext cx="3143250" cy="3487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2071670" y="39290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Malgun Gothic"/>
              <a:buNone/>
              <a:defRPr b="1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143125" y="-400050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제목 슬라이드">
  <p:cSld name="6_제목 슬라이드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57158" y="20320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5" name="Google Shape;15;p7" descr="AS"/>
          <p:cNvPicPr preferRelativeResize="0"/>
          <p:nvPr/>
        </p:nvPicPr>
        <p:blipFill rotWithShape="1">
          <a:blip r:embed="rId19">
            <a:alphaModFix/>
          </a:blip>
          <a:srcRect l="1" t="9346" r="-787" b="87311"/>
          <a:stretch/>
        </p:blipFill>
        <p:spPr>
          <a:xfrm>
            <a:off x="0" y="642822"/>
            <a:ext cx="9216000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670120" y="3068960"/>
            <a:ext cx="7879404" cy="0"/>
          </a:xfrm>
          <a:custGeom>
            <a:avLst/>
            <a:gdLst/>
            <a:ahLst/>
            <a:cxnLst/>
            <a:rect l="l" t="t" r="r" b="b"/>
            <a:pathLst>
              <a:path w="7879404" h="120000" extrusionOk="0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9525" cap="flat" cmpd="sng">
            <a:solidFill>
              <a:srgbClr val="366092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FFFFF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8108-271D-43F3-86C6-0CB8147DF55C}"/>
              </a:ext>
            </a:extLst>
          </p:cNvPr>
          <p:cNvSpPr txBox="1"/>
          <p:nvPr/>
        </p:nvSpPr>
        <p:spPr>
          <a:xfrm>
            <a:off x="1021976" y="1991742"/>
            <a:ext cx="538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 컴퓨터공학종합설계</a:t>
            </a:r>
            <a:r>
              <a:rPr lang="en-US" altLang="ko-KR" sz="2400" b="1" dirty="0">
                <a:latin typeface="+mj-ea"/>
                <a:ea typeface="+mj-ea"/>
              </a:rPr>
              <a:t>2_03 6</a:t>
            </a:r>
            <a:r>
              <a:rPr lang="ko-KR" altLang="en-US" sz="2400" b="1" dirty="0">
                <a:latin typeface="+mj-ea"/>
                <a:ea typeface="+mj-ea"/>
              </a:rPr>
              <a:t>주차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4000" b="1" dirty="0">
                <a:latin typeface="+mj-ea"/>
                <a:ea typeface="+mj-ea"/>
              </a:rPr>
              <a:t>팀별 미팅 </a:t>
            </a:r>
            <a:r>
              <a:rPr lang="en-US" altLang="ko-KR" sz="4000" b="1" dirty="0">
                <a:latin typeface="+mj-ea"/>
                <a:ea typeface="+mj-ea"/>
              </a:rPr>
              <a:t>- Websters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42CB-4BD1-46BA-A68E-7977F53C4AF5}"/>
              </a:ext>
            </a:extLst>
          </p:cNvPr>
          <p:cNvSpPr txBox="1"/>
          <p:nvPr/>
        </p:nvSpPr>
        <p:spPr>
          <a:xfrm>
            <a:off x="4849906" y="4312024"/>
            <a:ext cx="369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n-ea"/>
                <a:ea typeface="+mn-ea"/>
              </a:rPr>
              <a:t>2016110426 </a:t>
            </a:r>
            <a:r>
              <a:rPr lang="ko-KR" altLang="en-US" sz="2000" dirty="0">
                <a:latin typeface="+mn-ea"/>
                <a:ea typeface="+mn-ea"/>
              </a:rPr>
              <a:t>오지훈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2016110441 </a:t>
            </a:r>
            <a:r>
              <a:rPr lang="ko-KR" altLang="en-US" sz="2000" dirty="0" err="1">
                <a:latin typeface="+mn-ea"/>
                <a:ea typeface="+mn-ea"/>
              </a:rPr>
              <a:t>김건오</a:t>
            </a:r>
            <a:endParaRPr lang="en-US" altLang="ko-KR" sz="2000" dirty="0">
              <a:latin typeface="+mn-ea"/>
              <a:ea typeface="+mn-ea"/>
            </a:endParaRPr>
          </a:p>
          <a:p>
            <a:pPr algn="r"/>
            <a:r>
              <a:rPr lang="en-US" altLang="ko-KR" sz="2000" dirty="0">
                <a:latin typeface="+mn-ea"/>
                <a:ea typeface="+mn-ea"/>
              </a:rPr>
              <a:t>2018112092 </a:t>
            </a:r>
            <a:r>
              <a:rPr lang="ko-KR" altLang="en-US" sz="2000" dirty="0" err="1">
                <a:latin typeface="+mn-ea"/>
                <a:ea typeface="+mn-ea"/>
              </a:rPr>
              <a:t>누비아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개선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8229600" cy="48577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화면 인식 과정에서 유사도 비교 최적화</a:t>
            </a:r>
            <a:endParaRPr lang="en-US" altLang="ko-KR" sz="1800" dirty="0"/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F209D-A3B2-4B20-BE73-88D1983F6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16" t="29965" r="36135" b="42976"/>
          <a:stretch/>
        </p:blipFill>
        <p:spPr>
          <a:xfrm>
            <a:off x="6269156" y="1108978"/>
            <a:ext cx="1756528" cy="13888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038889-E3F6-4DB8-AD6C-527178CCC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5" t="32683" r="25886" b="32451"/>
          <a:stretch/>
        </p:blipFill>
        <p:spPr>
          <a:xfrm>
            <a:off x="6237531" y="4572001"/>
            <a:ext cx="2433014" cy="1447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0A801B-86DC-4BFC-86EC-A11AD41FC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6" y="1896723"/>
            <a:ext cx="4266283" cy="248866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9F30645-9DA8-43A7-B762-464FE663BD63}"/>
              </a:ext>
            </a:extLst>
          </p:cNvPr>
          <p:cNvSpPr/>
          <p:nvPr/>
        </p:nvSpPr>
        <p:spPr>
          <a:xfrm>
            <a:off x="2832977" y="2819555"/>
            <a:ext cx="315358" cy="259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9B89994-1613-40F5-BC8F-0DB9FA4EBB03}"/>
              </a:ext>
            </a:extLst>
          </p:cNvPr>
          <p:cNvSpPr/>
          <p:nvPr/>
        </p:nvSpPr>
        <p:spPr>
          <a:xfrm>
            <a:off x="2550682" y="2726422"/>
            <a:ext cx="872026" cy="702578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A3E16EA-8206-475B-910E-01D188AFBBB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3148335" y="1760638"/>
            <a:ext cx="3739026" cy="1188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DBDDCC-99E9-47F3-817F-55AD7D2A5BB4}"/>
              </a:ext>
            </a:extLst>
          </p:cNvPr>
          <p:cNvCxnSpPr>
            <a:cxnSpLocks/>
          </p:cNvCxnSpPr>
          <p:nvPr/>
        </p:nvCxnSpPr>
        <p:spPr>
          <a:xfrm>
            <a:off x="3422708" y="3429000"/>
            <a:ext cx="3147774" cy="15672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위쪽/아래쪽 10">
            <a:extLst>
              <a:ext uri="{FF2B5EF4-FFF2-40B4-BE49-F238E27FC236}">
                <a16:creationId xmlns:a16="http://schemas.microsoft.com/office/drawing/2014/main" id="{20E8ABF0-31A9-4B97-BB34-18505EF3CD34}"/>
              </a:ext>
            </a:extLst>
          </p:cNvPr>
          <p:cNvSpPr/>
          <p:nvPr/>
        </p:nvSpPr>
        <p:spPr>
          <a:xfrm>
            <a:off x="6786693" y="3020531"/>
            <a:ext cx="721453" cy="989498"/>
          </a:xfrm>
          <a:prstGeom prst="upDownArrow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2F6F5-62C0-4D4F-8F78-EFBD36E9E794}"/>
              </a:ext>
            </a:extLst>
          </p:cNvPr>
          <p:cNvSpPr txBox="1"/>
          <p:nvPr/>
        </p:nvSpPr>
        <p:spPr>
          <a:xfrm>
            <a:off x="6392243" y="221267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유사도 비교 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09676-2C50-4BD0-83F7-2837B9EC5F44}"/>
              </a:ext>
            </a:extLst>
          </p:cNvPr>
          <p:cNvSpPr txBox="1"/>
          <p:nvPr/>
        </p:nvSpPr>
        <p:spPr>
          <a:xfrm>
            <a:off x="6472038" y="584892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이웃 도형만 추출</a:t>
            </a:r>
          </a:p>
        </p:txBody>
      </p:sp>
    </p:spTree>
    <p:extLst>
      <p:ext uri="{BB962C8B-B14F-4D97-AF65-F5344CB8AC3E}">
        <p14:creationId xmlns:p14="http://schemas.microsoft.com/office/powerpoint/2010/main" val="2055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개선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469773-A52E-40BE-986D-F917465F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36325"/>
            <a:ext cx="8229600" cy="31541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결과</a:t>
            </a:r>
            <a:r>
              <a:rPr lang="en-US" altLang="ko-KR" sz="1800" dirty="0"/>
              <a:t>: </a:t>
            </a:r>
            <a:r>
              <a:rPr lang="ko-KR" altLang="en-US" sz="1800" dirty="0"/>
              <a:t>시간 단축</a:t>
            </a:r>
            <a:endParaRPr lang="en-US" altLang="ko-KR" sz="1800" dirty="0"/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30.94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42.58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길이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21.52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방식을 사용했을 때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이상의 시간이 걸리던 화면 인식 과정에서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58800" lvl="1" indent="0">
              <a:buNone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상당한 시간 단축 가능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5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개선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96ED34-CD7C-4639-859F-76092A8F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75" y="4258887"/>
            <a:ext cx="3752299" cy="210128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6EA349-118F-4D4F-9324-38DA39F6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97" y="2157600"/>
            <a:ext cx="3697900" cy="211071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02F690-0956-4B30-A9E3-420496292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8" y="2157600"/>
            <a:ext cx="3735621" cy="21012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023C4A-C286-4250-9988-A0F2E9E1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98" y="4268314"/>
            <a:ext cx="3697899" cy="21012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0959E-434C-4C2B-9547-F2F33AE7993E}"/>
              </a:ext>
            </a:extLst>
          </p:cNvPr>
          <p:cNvSpPr txBox="1"/>
          <p:nvPr/>
        </p:nvSpPr>
        <p:spPr>
          <a:xfrm>
            <a:off x="622169" y="1462392"/>
            <a:ext cx="4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위주의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테스트 진행</a:t>
            </a:r>
          </a:p>
        </p:txBody>
      </p:sp>
    </p:spTree>
    <p:extLst>
      <p:ext uri="{BB962C8B-B14F-4D97-AF65-F5344CB8AC3E}">
        <p14:creationId xmlns:p14="http://schemas.microsoft.com/office/powerpoint/2010/main" val="230451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개선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32B9F0-3923-4EFD-ADD3-54844594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74158"/>
            <a:ext cx="5528400" cy="32479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2AD9D3-E67E-4D6C-B007-B32350A6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6" t="57387" r="42329" b="28249"/>
          <a:stretch/>
        </p:blipFill>
        <p:spPr>
          <a:xfrm>
            <a:off x="3909483" y="4726922"/>
            <a:ext cx="4932529" cy="209005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64387FA-3914-4D48-80CA-5175A05CE826}"/>
              </a:ext>
            </a:extLst>
          </p:cNvPr>
          <p:cNvSpPr/>
          <p:nvPr/>
        </p:nvSpPr>
        <p:spPr>
          <a:xfrm>
            <a:off x="2787999" y="2829392"/>
            <a:ext cx="872026" cy="7025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418DEA-6D5C-4665-BB4A-B4A0767B87CF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3660025" y="3180681"/>
            <a:ext cx="2715723" cy="1546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3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북마크 생성 기능 개선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79CA68-9272-41AF-8C02-43B09C30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31" y="1309188"/>
            <a:ext cx="4975938" cy="4239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1D9C6-4DD7-473A-AABA-124672DAE80F}"/>
              </a:ext>
            </a:extLst>
          </p:cNvPr>
          <p:cNvSpPr txBox="1"/>
          <p:nvPr/>
        </p:nvSpPr>
        <p:spPr>
          <a:xfrm>
            <a:off x="2084031" y="5702874"/>
            <a:ext cx="497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전환 시점에 차이나는 도형 개수 증가</a:t>
            </a:r>
          </a:p>
        </p:txBody>
      </p:sp>
    </p:spTree>
    <p:extLst>
      <p:ext uri="{BB962C8B-B14F-4D97-AF65-F5344CB8AC3E}">
        <p14:creationId xmlns:p14="http://schemas.microsoft.com/office/powerpoint/2010/main" val="245971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생성 기능</a:t>
            </a:r>
          </a:p>
        </p:txBody>
      </p:sp>
      <p:pic>
        <p:nvPicPr>
          <p:cNvPr id="1026" name="Picture 2" descr="Python S3,DynamoDB 업로드 using Boto3">
            <a:extLst>
              <a:ext uri="{FF2B5EF4-FFF2-40B4-BE49-F238E27FC236}">
                <a16:creationId xmlns:a16="http://schemas.microsoft.com/office/drawing/2014/main" id="{0C4A5BFF-907A-403E-AFB8-C8B79B54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70" y="2654643"/>
            <a:ext cx="22383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CLI 설치 및 구성">
            <a:extLst>
              <a:ext uri="{FF2B5EF4-FFF2-40B4-BE49-F238E27FC236}">
                <a16:creationId xmlns:a16="http://schemas.microsoft.com/office/drawing/2014/main" id="{70854035-D301-4B2C-B405-43003936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90" y="2267369"/>
            <a:ext cx="3427704" cy="31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1C800-3D0F-4EE9-9AA2-8EC9FE47ED53}"/>
              </a:ext>
            </a:extLst>
          </p:cNvPr>
          <p:cNvSpPr txBox="1"/>
          <p:nvPr/>
        </p:nvSpPr>
        <p:spPr>
          <a:xfrm>
            <a:off x="4180787" y="3680459"/>
            <a:ext cx="78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193E3-95BA-4AFC-98C0-6998195D5847}"/>
              </a:ext>
            </a:extLst>
          </p:cNvPr>
          <p:cNvSpPr txBox="1"/>
          <p:nvPr/>
        </p:nvSpPr>
        <p:spPr>
          <a:xfrm>
            <a:off x="357158" y="1512847"/>
            <a:ext cx="398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영상을 기반으로 스크립트 생성</a:t>
            </a:r>
          </a:p>
        </p:txBody>
      </p:sp>
    </p:spTree>
    <p:extLst>
      <p:ext uri="{BB962C8B-B14F-4D97-AF65-F5344CB8AC3E}">
        <p14:creationId xmlns:p14="http://schemas.microsoft.com/office/powerpoint/2010/main" val="280922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weets with replies by AWS SDK for Java (@awsforjava) / Twitter">
            <a:extLst>
              <a:ext uri="{FF2B5EF4-FFF2-40B4-BE49-F238E27FC236}">
                <a16:creationId xmlns:a16="http://schemas.microsoft.com/office/drawing/2014/main" id="{872DDBE0-01D3-455C-A8D6-E2DB5A57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2" y="2518919"/>
            <a:ext cx="2970229" cy="297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생성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193E3-95BA-4AFC-98C0-6998195D5847}"/>
              </a:ext>
            </a:extLst>
          </p:cNvPr>
          <p:cNvSpPr txBox="1"/>
          <p:nvPr/>
        </p:nvSpPr>
        <p:spPr>
          <a:xfrm>
            <a:off x="357158" y="1512847"/>
            <a:ext cx="398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스트리밍 데이터로 스크립트 생성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2B18550-83BF-40CC-9755-84EEF25C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0556" y="2454799"/>
            <a:ext cx="4256202" cy="315415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AWS</a:t>
            </a:r>
            <a:r>
              <a:rPr lang="ko-KR" altLang="en-US" sz="1800" dirty="0"/>
              <a:t> </a:t>
            </a:r>
            <a:r>
              <a:rPr lang="en-US" altLang="ko-KR" sz="1800" dirty="0"/>
              <a:t>SDK for Java 2.x </a:t>
            </a:r>
            <a:r>
              <a:rPr lang="ko-KR" altLang="en-US" sz="1800" dirty="0"/>
              <a:t>버전 사용 </a:t>
            </a:r>
            <a:r>
              <a:rPr lang="en-US" altLang="ko-KR" sz="1800" dirty="0"/>
              <a:t>(</a:t>
            </a:r>
            <a:r>
              <a:rPr lang="ko-KR" altLang="en-US" sz="1800" dirty="0"/>
              <a:t>실시간과 저장 파일 모두 가능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7620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저장된 파일을 스크립트화 하는 기능을 자바 코드로 변환 성공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스트리밍 데모에서 마이크 </a:t>
            </a:r>
            <a:r>
              <a:rPr lang="en-US" altLang="ko-KR" sz="1800" dirty="0"/>
              <a:t>input</a:t>
            </a:r>
            <a:r>
              <a:rPr lang="ko-KR" altLang="en-US" sz="1800" dirty="0"/>
              <a:t>을 잡는데 오류 </a:t>
            </a:r>
            <a:r>
              <a:rPr lang="en-US" altLang="ko-KR" sz="1800" dirty="0"/>
              <a:t>-&gt; </a:t>
            </a:r>
            <a:r>
              <a:rPr lang="ko-KR" altLang="en-US" sz="1800" dirty="0"/>
              <a:t>수정 필요</a:t>
            </a:r>
            <a:br>
              <a:rPr lang="en-US" altLang="ko-KR" sz="1800" dirty="0"/>
            </a:b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6035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872B-7A4B-422A-A276-50BE2B7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스크립트 생성 기능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35963F8-FFE7-47BB-8758-7BF8E8371AD0}"/>
              </a:ext>
            </a:extLst>
          </p:cNvPr>
          <p:cNvSpPr txBox="1">
            <a:spLocks/>
          </p:cNvSpPr>
          <p:nvPr/>
        </p:nvSpPr>
        <p:spPr>
          <a:xfrm>
            <a:off x="532614" y="2322825"/>
            <a:ext cx="8229600" cy="315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1800" dirty="0"/>
              <a:t>차후 보완해야 할 부분</a:t>
            </a:r>
            <a:endParaRPr lang="en-US" altLang="ko-KR" sz="1800" dirty="0"/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AWS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문서를 보면서 오류 해결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최대한 빠른 시간 내 스트리밍 데모 완성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스트리밍 데모는 사용자의 디바이스 오디오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스크립트화 하는 것을 목적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관련 오류 해결 안될 시 파이썬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SDK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대체 고려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데모가 완성되는 대로 스트리밍 데이터를 어떻게 프로그램으로 넘겨줄 지 고려 필요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27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225</Words>
  <Application>Microsoft Office PowerPoint</Application>
  <PresentationFormat>화면 슬라이드 쇼(4:3)</PresentationFormat>
  <Paragraphs>45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맑은 고딕</vt:lpstr>
      <vt:lpstr>Office 테마</vt:lpstr>
      <vt:lpstr>PowerPoint 프레젠테이션</vt:lpstr>
      <vt:lpstr>북마크 생성 기능 개선</vt:lpstr>
      <vt:lpstr>북마크 생성 기능 개선</vt:lpstr>
      <vt:lpstr>북마크 생성 기능 개선</vt:lpstr>
      <vt:lpstr>북마크 생성 기능 개선</vt:lpstr>
      <vt:lpstr>북마크 생성 기능 개선</vt:lpstr>
      <vt:lpstr>스크립트 생성 기능</vt:lpstr>
      <vt:lpstr>스크립트 생성 기능</vt:lpstr>
      <vt:lpstr>스크립트 생성 기능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오지훈</cp:lastModifiedBy>
  <cp:revision>113</cp:revision>
  <dcterms:created xsi:type="dcterms:W3CDTF">2006-10-05T04:04:58Z</dcterms:created>
  <dcterms:modified xsi:type="dcterms:W3CDTF">2021-10-06T08:21:29Z</dcterms:modified>
  <cp:version>1000.0000.01</cp:version>
</cp:coreProperties>
</file>