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ko-KR" altLang="en-US"/>
              <a:t>컴퓨터공학종합설계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ko-KR" altLang="zh-CN"/>
              <a:t>담당교수</a:t>
            </a:r>
            <a:r>
              <a:rPr lang="en-US" altLang="ko-KR"/>
              <a:t>:</a:t>
            </a:r>
            <a:r>
              <a:rPr lang="ko-KR" altLang="en-US"/>
              <a:t>정</a:t>
            </a:r>
            <a:r>
              <a:rPr lang="ko-KR" altLang="en-US"/>
              <a:t>진우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ko-KR" altLang="zh-CN"/>
              <a:t>팀</a:t>
            </a:r>
            <a:r>
              <a:rPr lang="en-US" altLang="ko-KR"/>
              <a:t> </a:t>
            </a:r>
            <a:r>
              <a:rPr lang="ko-KR" altLang="en-US"/>
              <a:t>구성</a:t>
            </a:r>
            <a:r>
              <a:rPr lang="en-US" altLang="ko-KR"/>
              <a:t> === PPP</a:t>
            </a:r>
            <a:endParaRPr lang="en-US" altLang="ko-K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zh-CN"/>
              <a:t>팀장</a:t>
            </a:r>
            <a:r>
              <a:rPr lang="en-US" altLang="ko-KR"/>
              <a:t> : </a:t>
            </a:r>
            <a:r>
              <a:rPr lang="ko-KR" altLang="en-US"/>
              <a:t>심</a:t>
            </a:r>
            <a:r>
              <a:rPr lang="ko-KR" altLang="en-US"/>
              <a:t>문빈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팀원</a:t>
            </a:r>
            <a:r>
              <a:rPr lang="en-US" altLang="ko-KR"/>
              <a:t> : </a:t>
            </a:r>
            <a:r>
              <a:rPr lang="ko-KR" altLang="en-US"/>
              <a:t>장계평</a:t>
            </a:r>
            <a:r>
              <a:rPr lang="en-US" altLang="ko-KR"/>
              <a:t>, </a:t>
            </a:r>
            <a:r>
              <a:rPr lang="ko-KR" altLang="en-US"/>
              <a:t>주성항</a:t>
            </a:r>
            <a:r>
              <a:rPr lang="en-US" altLang="ko-KR"/>
              <a:t>, </a:t>
            </a:r>
            <a:r>
              <a:rPr lang="ko-KR" altLang="en-US"/>
              <a:t>오</a:t>
            </a:r>
            <a:r>
              <a:rPr lang="ko-KR" altLang="en-US"/>
              <a:t>상남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zh-CN"/>
              <a:t>지망</a:t>
            </a:r>
            <a:r>
              <a:rPr lang="en-US" altLang="ko-KR"/>
              <a:t> </a:t>
            </a:r>
            <a:r>
              <a:rPr lang="ko-KR" altLang="en-US"/>
              <a:t>주제</a:t>
            </a:r>
            <a:endParaRPr lang="en-US" altLang="ko-KR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ko-KR" altLang="zh-CN"/>
              <a:t>딥러닝</a:t>
            </a:r>
            <a:r>
              <a:rPr lang="en-US" altLang="ko-KR"/>
              <a:t>-CNN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활용한</a:t>
            </a:r>
            <a:r>
              <a:rPr lang="en-US" altLang="ko-KR"/>
              <a:t> </a:t>
            </a:r>
            <a:r>
              <a:rPr lang="ko-KR" altLang="en-US"/>
              <a:t>상품</a:t>
            </a:r>
            <a:r>
              <a:rPr lang="en-US" altLang="ko-KR"/>
              <a:t> </a:t>
            </a:r>
            <a:r>
              <a:rPr lang="ko-KR" altLang="en-US"/>
              <a:t>검색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</a:t>
            </a:r>
            <a:r>
              <a:rPr lang="ko-KR" altLang="en-US"/>
              <a:t>상품</a:t>
            </a:r>
            <a:r>
              <a:rPr lang="en-US" altLang="ko-KR"/>
              <a:t> </a:t>
            </a:r>
            <a:r>
              <a:rPr lang="ko-KR" altLang="en-US"/>
              <a:t>정보</a:t>
            </a:r>
            <a:r>
              <a:rPr lang="en-US" altLang="ko-KR"/>
              <a:t> Tagging </a:t>
            </a:r>
            <a:r>
              <a:rPr lang="ko-KR" altLang="en-US"/>
              <a:t>시스템</a:t>
            </a:r>
            <a:r>
              <a:rPr lang="en-US" altLang="ko-KR"/>
              <a:t> </a:t>
            </a:r>
            <a:r>
              <a:rPr lang="ko-KR" altLang="en-US"/>
              <a:t>구축</a:t>
            </a:r>
            <a:endParaRPr lang="ko-KR" altLang="en-US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/>
              <a:t>2. AR</a:t>
            </a:r>
            <a:r>
              <a:rPr lang="ko-KR" altLang="en-US"/>
              <a:t>증강현실을</a:t>
            </a:r>
            <a:r>
              <a:rPr lang="en-US" altLang="ko-KR"/>
              <a:t> </a:t>
            </a:r>
            <a:r>
              <a:rPr lang="ko-KR" altLang="en-US"/>
              <a:t>활용한</a:t>
            </a:r>
            <a:r>
              <a:rPr lang="en-US" altLang="ko-KR"/>
              <a:t> </a:t>
            </a:r>
            <a:r>
              <a:rPr lang="ko-KR" altLang="en-US"/>
              <a:t>가구</a:t>
            </a:r>
            <a:r>
              <a:rPr lang="en-US" altLang="ko-KR"/>
              <a:t> </a:t>
            </a:r>
            <a:r>
              <a:rPr lang="ko-KR" altLang="en-US"/>
              <a:t>인테리어</a:t>
            </a:r>
            <a:r>
              <a:rPr lang="en-US" altLang="ko-KR"/>
              <a:t> </a:t>
            </a:r>
            <a:r>
              <a:rPr lang="ko-KR" altLang="en-US"/>
              <a:t>시스템</a:t>
            </a:r>
            <a:r>
              <a:rPr lang="en-US" altLang="ko-KR"/>
              <a:t> </a:t>
            </a:r>
            <a:r>
              <a:rPr lang="ko-KR" altLang="en-US"/>
              <a:t>개발</a:t>
            </a:r>
            <a:endParaRPr lang="ko-KR" altLang="en-US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개인</a:t>
            </a:r>
            <a:r>
              <a:rPr lang="en-US" altLang="ko-KR"/>
              <a:t> PC </a:t>
            </a:r>
            <a:r>
              <a:rPr lang="ko-KR" altLang="en-US"/>
              <a:t>보안</a:t>
            </a:r>
            <a:r>
              <a:rPr lang="en-US" altLang="ko-KR"/>
              <a:t>  </a:t>
            </a:r>
            <a:r>
              <a:rPr lang="ko-KR" altLang="en-US"/>
              <a:t>진단</a:t>
            </a:r>
            <a:r>
              <a:rPr lang="en-US" altLang="ko-KR"/>
              <a:t> </a:t>
            </a:r>
            <a:r>
              <a:rPr lang="ko-KR" altLang="en-US"/>
              <a:t>프로</a:t>
            </a:r>
            <a:r>
              <a:rPr lang="ko-KR" altLang="en-US"/>
              <a:t>그램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ko-KR" altLang="zh-CN" sz="2400">
                <a:sym typeface="+mn-ea"/>
              </a:rPr>
              <a:t>지망</a:t>
            </a:r>
            <a:r>
              <a:rPr lang="en-US" altLang="ko-KR" sz="2400">
                <a:sym typeface="+mn-ea"/>
              </a:rPr>
              <a:t>1 -&gt; </a:t>
            </a:r>
            <a:r>
              <a:rPr lang="ko-KR" altLang="zh-CN" sz="2400">
                <a:sym typeface="+mn-ea"/>
              </a:rPr>
              <a:t>딥러닝</a:t>
            </a:r>
            <a:r>
              <a:rPr lang="en-US" altLang="ko-KR" sz="2400">
                <a:sym typeface="+mn-ea"/>
              </a:rPr>
              <a:t>-CNN</a:t>
            </a:r>
            <a:r>
              <a:rPr lang="ko-KR" altLang="en-US" sz="2400">
                <a:sym typeface="+mn-ea"/>
              </a:rPr>
              <a:t>을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활용한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상품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검색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및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상품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정보</a:t>
            </a:r>
            <a:r>
              <a:rPr lang="en-US" altLang="ko-KR" sz="2400">
                <a:sym typeface="+mn-ea"/>
              </a:rPr>
              <a:t> Tagging </a:t>
            </a:r>
            <a:r>
              <a:rPr lang="ko-KR" altLang="en-US" sz="2400">
                <a:sym typeface="+mn-ea"/>
              </a:rPr>
              <a:t>시스템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구축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zh-CN"/>
              <a:t>알고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것</a:t>
            </a:r>
            <a:r>
              <a:rPr lang="en-US" altLang="ko-KR"/>
              <a:t> : </a:t>
            </a:r>
            <a:r>
              <a:rPr lang="ko-KR" altLang="en-US"/>
              <a:t>영상처리에</a:t>
            </a:r>
            <a:r>
              <a:rPr lang="en-US" altLang="ko-KR"/>
              <a:t> </a:t>
            </a:r>
            <a:r>
              <a:rPr lang="ko-KR" altLang="en-US"/>
              <a:t>대한</a:t>
            </a:r>
            <a:r>
              <a:rPr lang="en-US" altLang="ko-KR"/>
              <a:t> Library (Opencv)</a:t>
            </a:r>
            <a:endParaRPr lang="en-US" altLang="ko-KR"/>
          </a:p>
          <a:p>
            <a:endParaRPr lang="ko-KR" altLang="en-US"/>
          </a:p>
          <a:p>
            <a:r>
              <a:rPr lang="ko-KR" altLang="en-US"/>
              <a:t>공부해야</a:t>
            </a:r>
            <a:r>
              <a:rPr lang="en-US" altLang="ko-KR"/>
              <a:t> 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것</a:t>
            </a:r>
            <a:r>
              <a:rPr lang="en-US" altLang="ko-KR"/>
              <a:t> : </a:t>
            </a:r>
            <a:r>
              <a:rPr lang="ko-KR" altLang="en-US"/>
              <a:t>딥러닝</a:t>
            </a:r>
            <a:r>
              <a:rPr lang="en-US" altLang="ko-KR"/>
              <a:t> , CNN</a:t>
            </a:r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ko-KR" altLang="zh-CN" sz="2400">
                <a:sym typeface="+mn-ea"/>
              </a:rPr>
              <a:t>지망</a:t>
            </a:r>
            <a:r>
              <a:rPr lang="en-US" altLang="ko-KR" sz="2400">
                <a:sym typeface="+mn-ea"/>
              </a:rPr>
              <a:t>2 -&gt; </a:t>
            </a:r>
            <a:r>
              <a:rPr lang="en-US" altLang="ko-KR" sz="2400">
                <a:sym typeface="+mn-ea"/>
              </a:rPr>
              <a:t>AR</a:t>
            </a:r>
            <a:r>
              <a:rPr lang="ko-KR" altLang="en-US" sz="2400">
                <a:sym typeface="+mn-ea"/>
              </a:rPr>
              <a:t>증강현실을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활용한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가구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인테리어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시스템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개발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zh-CN"/>
              <a:t>알고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것</a:t>
            </a:r>
            <a:r>
              <a:rPr lang="en-US" altLang="ko-KR"/>
              <a:t> : </a:t>
            </a:r>
            <a:r>
              <a:rPr lang="ko-KR" altLang="en-US"/>
              <a:t>유니티와</a:t>
            </a:r>
            <a:r>
              <a:rPr lang="en-US" altLang="ko-KR"/>
              <a:t> C#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대한</a:t>
            </a:r>
            <a:r>
              <a:rPr lang="en-US" altLang="ko-KR"/>
              <a:t> </a:t>
            </a:r>
            <a:r>
              <a:rPr lang="ko-KR" altLang="en-US"/>
              <a:t>이해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공부해야</a:t>
            </a:r>
            <a:r>
              <a:rPr lang="en-US" altLang="ko-KR"/>
              <a:t> 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것</a:t>
            </a:r>
            <a:r>
              <a:rPr lang="en-US" altLang="ko-KR"/>
              <a:t> : Vuforia (</a:t>
            </a:r>
            <a:r>
              <a:rPr lang="ko-KR" altLang="ko-KR"/>
              <a:t>뷰포리아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ko-KR" altLang="zh-CN" sz="2400">
                <a:sym typeface="+mn-ea"/>
              </a:rPr>
              <a:t>지망</a:t>
            </a:r>
            <a:r>
              <a:rPr lang="en-US" altLang="ko-KR" sz="2400">
                <a:sym typeface="+mn-ea"/>
              </a:rPr>
              <a:t>3-&gt; </a:t>
            </a:r>
            <a:r>
              <a:rPr lang="ko-KR" altLang="en-US" sz="2400">
                <a:sym typeface="+mn-ea"/>
              </a:rPr>
              <a:t>개인</a:t>
            </a:r>
            <a:r>
              <a:rPr lang="en-US" altLang="ko-KR" sz="2400">
                <a:sym typeface="+mn-ea"/>
              </a:rPr>
              <a:t>  PC </a:t>
            </a:r>
            <a:r>
              <a:rPr lang="ko-KR" altLang="en-US" sz="2400">
                <a:sym typeface="+mn-ea"/>
              </a:rPr>
              <a:t>보안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진단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프로그램</a:t>
            </a:r>
            <a:r>
              <a:rPr lang="en-US" altLang="ko-KR" sz="2400">
                <a:sym typeface="+mn-ea"/>
              </a:rPr>
              <a:t> </a:t>
            </a:r>
            <a:r>
              <a:rPr lang="ko-KR" altLang="en-US" sz="2400">
                <a:sym typeface="+mn-ea"/>
              </a:rPr>
              <a:t>개발</a:t>
            </a:r>
            <a:endParaRPr lang="ko-KR" altLang="en-US" sz="2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zh-CN"/>
              <a:t>알고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것</a:t>
            </a:r>
            <a:r>
              <a:rPr lang="en-US" altLang="ko-KR"/>
              <a:t> : /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공부해야</a:t>
            </a:r>
            <a:r>
              <a:rPr lang="en-US" altLang="ko-KR"/>
              <a:t> 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것</a:t>
            </a:r>
            <a:r>
              <a:rPr lang="en-US" altLang="ko-KR"/>
              <a:t> : </a:t>
            </a:r>
            <a:r>
              <a:rPr lang="ko-KR" altLang="en-US"/>
              <a:t>컴퓨터보안에</a:t>
            </a:r>
            <a:r>
              <a:rPr lang="en-US" altLang="ko-KR"/>
              <a:t> </a:t>
            </a:r>
            <a:r>
              <a:rPr lang="ko-KR" altLang="en-US"/>
              <a:t>대한</a:t>
            </a:r>
            <a:r>
              <a:rPr lang="en-US" altLang="ko-KR"/>
              <a:t> </a:t>
            </a:r>
            <a:r>
              <a:rPr lang="ko-KR" altLang="en-US"/>
              <a:t>지식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ko-KR" altLang="en-US" sz="5400"/>
              <a:t>감사합니다</a:t>
            </a:r>
            <a:endParaRPr lang="ko-KR" alt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Malgun Gothic</vt:lpstr>
      <vt:lpstr>Calibri</vt:lpstr>
      <vt:lpstr>微软雅黑</vt:lpstr>
      <vt:lpstr>Arial Unicode MS</vt:lpstr>
      <vt:lpstr>Office 主题</vt:lpstr>
      <vt:lpstr>컴퓨터공학종합설계1</vt:lpstr>
      <vt:lpstr>팀 구성</vt:lpstr>
      <vt:lpstr>지망 주제</vt:lpstr>
      <vt:lpstr>지망1 -&gt; 딥러닝-CNN을 활용한 상품 검색 및 상품 정보 Tagging 시스템 구축</vt:lpstr>
      <vt:lpstr>지망2 -&gt; AR증강현실을 활용한 가구 인테리어 시스템 개발</vt:lpstr>
      <vt:lpstr>지망3-&gt; 개인  PC 보안 진단 프로그램 개발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5</cp:revision>
  <dcterms:created xsi:type="dcterms:W3CDTF">2021-03-09T08:07:00Z</dcterms:created>
  <dcterms:modified xsi:type="dcterms:W3CDTF">2021-03-09T08:31:57Z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9BF177D3625E435DA8749686E78336FD</vt:lpwstr>
  </property>
  <property fmtid="{D5CDD505-2E9C-101B-9397-08002B2CF9AE}" pid="3" name="KSOProductBuildVer">
    <vt:lpwstr>2052-11.1.0.10356</vt:lpwstr>
  </property>
</Properties>
</file>