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63" r:id="rId6"/>
    <p:sldId id="258" r:id="rId7"/>
    <p:sldId id="281" r:id="rId8"/>
    <p:sldId id="282" r:id="rId9"/>
    <p:sldId id="283" r:id="rId10"/>
    <p:sldId id="284" r:id="rId11"/>
    <p:sldId id="285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0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74056" y="319249"/>
            <a:ext cx="8243888" cy="19380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컴퓨터공학종합설계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1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: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개인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PC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보안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상태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프로그램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9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진도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2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멘토링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후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2944" y="4118741"/>
            <a:ext cx="7327382" cy="9220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PPP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심문빈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주성항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장계평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오상남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5503228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2021.05.04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71670" y="2457450"/>
            <a:ext cx="3248660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담당교수 : 정진우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담당조교 : 양승윤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멘토 : 박진호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: 크로니아이티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74056" y="1942944"/>
            <a:ext cx="8243888" cy="1198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7200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감사합니다</a:t>
            </a:r>
            <a:endParaRPr lang="ko-KR" altLang="zh-CN" sz="7200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4463733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2021.05.04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4658" y="1150649"/>
            <a:ext cx="1485900" cy="533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3615" y="1218187"/>
            <a:ext cx="11511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일정</a:t>
            </a:r>
            <a:endParaRPr lang="ko-KR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35119" y="313663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38114" y="4220139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6069" y="420316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14230" y="2208686"/>
          <a:ext cx="8506299" cy="289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23"/>
                <a:gridCol w="1201289"/>
                <a:gridCol w="6207787"/>
              </a:tblGrid>
              <a:tr h="72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723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번째 점검기능 추가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23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추가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23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멘토님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아이디어에 대한 토론하고 멘토님의 아이디는 추가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4160" y="161835"/>
            <a:ext cx="105458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r>
              <a:rPr lang="ko-KR" altLang="en-US" sz="3600" b="1" dirty="0">
                <a:solidFill>
                  <a:schemeClr val="accent1"/>
                </a:solidFill>
              </a:rPr>
              <a:t>차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ko-KR" altLang="en-US" sz="3600" b="1" dirty="0">
                <a:solidFill>
                  <a:schemeClr val="accent1"/>
                </a:solidFill>
              </a:rPr>
              <a:t>멘토링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ko-KR" altLang="en-US" sz="3600" b="1" dirty="0" err="1">
                <a:solidFill>
                  <a:schemeClr val="accent1"/>
                </a:solidFill>
              </a:rPr>
              <a:t>멘토님이랑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ko-KR" altLang="en-US" sz="3600" b="1" dirty="0">
                <a:solidFill>
                  <a:schemeClr val="accent1"/>
                </a:solidFill>
              </a:rPr>
              <a:t>토론한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ko-KR" altLang="en-US" sz="3600" b="1" dirty="0">
                <a:solidFill>
                  <a:schemeClr val="accent1"/>
                </a:solidFill>
              </a:rPr>
              <a:t>점검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ko-KR" altLang="en-US" sz="3600" b="1" dirty="0">
                <a:solidFill>
                  <a:schemeClr val="accent1"/>
                </a:solidFill>
              </a:rPr>
              <a:t>기능들</a:t>
            </a:r>
            <a:r>
              <a:rPr lang="en-US" altLang="ko-KR" sz="3600" b="1" dirty="0">
                <a:solidFill>
                  <a:schemeClr val="accent1"/>
                </a:solidFill>
              </a:rPr>
              <a:t>!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160" y="996950"/>
            <a:ext cx="11404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팀원들의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아이디어</a:t>
            </a:r>
            <a:r>
              <a:rPr lang="en-US" altLang="ko-KR" sz="2400" b="1" dirty="0"/>
              <a:t> </a:t>
            </a:r>
            <a:endParaRPr lang="en-US" altLang="ko-KR" sz="24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>
                <a:hlinkClick r:id="rId2" action="ppaction://hlinksldjump"/>
              </a:rPr>
              <a:t>1. </a:t>
            </a:r>
            <a:r>
              <a:rPr lang="ko-KR" altLang="en-US" b="1" dirty="0">
                <a:hlinkClick r:id="rId2" action="ppaction://hlinksldjump"/>
              </a:rPr>
              <a:t>공유기에</a:t>
            </a:r>
            <a:r>
              <a:rPr lang="en-US" altLang="ko-KR" b="1" dirty="0">
                <a:hlinkClick r:id="rId2" action="ppaction://hlinksldjump"/>
              </a:rPr>
              <a:t> </a:t>
            </a:r>
            <a:r>
              <a:rPr lang="ko-KR" altLang="en-US" b="1" dirty="0">
                <a:hlinkClick r:id="rId2" action="ppaction://hlinksldjump"/>
              </a:rPr>
              <a:t>존재하는</a:t>
            </a:r>
            <a:r>
              <a:rPr lang="en-US" altLang="ko-KR" b="1" dirty="0">
                <a:hlinkClick r:id="rId2" action="ppaction://hlinksldjump"/>
              </a:rPr>
              <a:t> </a:t>
            </a:r>
            <a:r>
              <a:rPr lang="ko-KR" altLang="en-US" b="1" dirty="0">
                <a:hlinkClick r:id="rId2" action="ppaction://hlinksldjump"/>
              </a:rPr>
              <a:t>사용자</a:t>
            </a:r>
            <a:r>
              <a:rPr lang="en-US" altLang="ko-KR" b="1" dirty="0">
                <a:hlinkClick r:id="rId2" action="ppaction://hlinksldjump"/>
              </a:rPr>
              <a:t> </a:t>
            </a:r>
            <a:r>
              <a:rPr lang="ko-KR" altLang="en-US" b="1" dirty="0">
                <a:hlinkClick r:id="rId2" action="ppaction://hlinksldjump"/>
              </a:rPr>
              <a:t>검출</a:t>
            </a:r>
            <a:endParaRPr lang="ko-KR" altLang="en-US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>
                <a:hlinkClick r:id="rId3" action="ppaction://hlinksldjump"/>
              </a:rPr>
              <a:t>2. </a:t>
            </a:r>
            <a:r>
              <a:rPr lang="ko-KR" altLang="en-US" b="1" dirty="0">
                <a:hlinkClick r:id="rId3" action="ppaction://hlinksldjump"/>
              </a:rPr>
              <a:t>켜져</a:t>
            </a:r>
            <a:r>
              <a:rPr lang="en-US" altLang="ko-KR" b="1" dirty="0">
                <a:hlinkClick r:id="rId3" action="ppaction://hlinksldjump"/>
              </a:rPr>
              <a:t> </a:t>
            </a:r>
            <a:r>
              <a:rPr lang="ko-KR" altLang="en-US" b="1" dirty="0">
                <a:hlinkClick r:id="rId3" action="ppaction://hlinksldjump"/>
              </a:rPr>
              <a:t>있는</a:t>
            </a:r>
            <a:r>
              <a:rPr lang="en-US" altLang="ko-KR" b="1" dirty="0">
                <a:hlinkClick r:id="rId3" action="ppaction://hlinksldjump"/>
              </a:rPr>
              <a:t> </a:t>
            </a:r>
            <a:r>
              <a:rPr lang="ko-KR" altLang="en-US" b="1" dirty="0">
                <a:hlinkClick r:id="rId3" action="ppaction://hlinksldjump"/>
              </a:rPr>
              <a:t>카메라</a:t>
            </a:r>
            <a:r>
              <a:rPr lang="en-US" altLang="ko-KR" b="1" dirty="0">
                <a:hlinkClick r:id="rId3" action="ppaction://hlinksldjump"/>
              </a:rPr>
              <a:t>, </a:t>
            </a:r>
            <a:r>
              <a:rPr lang="ko-KR" altLang="en-US" b="1" dirty="0">
                <a:hlinkClick r:id="rId3" action="ppaction://hlinksldjump"/>
              </a:rPr>
              <a:t>마이크</a:t>
            </a:r>
            <a:r>
              <a:rPr lang="en-US" altLang="ko-KR" b="1" dirty="0">
                <a:hlinkClick r:id="rId3" action="ppaction://hlinksldjump"/>
              </a:rPr>
              <a:t> </a:t>
            </a:r>
            <a:r>
              <a:rPr lang="ko-KR" altLang="en-US" b="1" dirty="0">
                <a:hlinkClick r:id="rId3" action="ppaction://hlinksldjump"/>
              </a:rPr>
              <a:t>알림</a:t>
            </a:r>
            <a:endParaRPr lang="ko-KR" altLang="en-US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>
                <a:hlinkClick r:id="rId4" action="ppaction://hlinksldjump"/>
              </a:rPr>
              <a:t>3. </a:t>
            </a:r>
            <a:r>
              <a:rPr lang="ko-KR" altLang="en-US" b="1" dirty="0">
                <a:hlinkClick r:id="rId4" action="ppaction://hlinksldjump"/>
              </a:rPr>
              <a:t>파일의</a:t>
            </a:r>
            <a:r>
              <a:rPr lang="en-US" altLang="ko-KR" b="1" dirty="0">
                <a:hlinkClick r:id="rId4" action="ppaction://hlinksldjump"/>
              </a:rPr>
              <a:t> </a:t>
            </a:r>
            <a:r>
              <a:rPr lang="ko-KR" altLang="en-US" b="1" dirty="0">
                <a:hlinkClick r:id="rId4" action="ppaction://hlinksldjump"/>
              </a:rPr>
              <a:t>안전</a:t>
            </a:r>
            <a:r>
              <a:rPr lang="en-US" altLang="ko-KR" b="1" dirty="0">
                <a:hlinkClick r:id="rId4" action="ppaction://hlinksldjump"/>
              </a:rPr>
              <a:t> </a:t>
            </a:r>
            <a:r>
              <a:rPr lang="ko-KR" altLang="en-US" b="1" dirty="0">
                <a:hlinkClick r:id="rId4" action="ppaction://hlinksldjump"/>
              </a:rPr>
              <a:t>여부</a:t>
            </a:r>
            <a:r>
              <a:rPr lang="en-US" altLang="ko-KR" b="1" dirty="0">
                <a:hlinkClick r:id="rId4" action="ppaction://hlinksldjump"/>
              </a:rPr>
              <a:t> </a:t>
            </a:r>
            <a:r>
              <a:rPr lang="ko-KR" altLang="en-US" b="1" dirty="0">
                <a:hlinkClick r:id="rId4" action="ppaction://hlinksldjump"/>
              </a:rPr>
              <a:t>검출</a:t>
            </a:r>
            <a:endParaRPr lang="en-US" altLang="ko-KR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/>
              <a:t>......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2400" b="1" dirty="0"/>
              <a:t>멘토님의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아이디어</a:t>
            </a:r>
            <a:endParaRPr lang="ko-KR" altLang="en-US" sz="2400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>
                <a:hlinkClick r:id="rId5" action="ppaction://hlinksldjump"/>
              </a:rPr>
              <a:t>1. DNS, host</a:t>
            </a:r>
            <a:r>
              <a:rPr lang="ko-KR" altLang="en-US" b="1" dirty="0">
                <a:hlinkClick r:id="rId5" action="ppaction://hlinksldjump"/>
              </a:rPr>
              <a:t>파일</a:t>
            </a:r>
            <a:r>
              <a:rPr lang="en-US" altLang="ko-KR" b="1" dirty="0">
                <a:hlinkClick r:id="rId5" action="ppaction://hlinksldjump"/>
              </a:rPr>
              <a:t> </a:t>
            </a:r>
            <a:r>
              <a:rPr lang="ko-KR" altLang="en-US" b="1" dirty="0">
                <a:hlinkClick r:id="rId5" action="ppaction://hlinksldjump"/>
              </a:rPr>
              <a:t>변경</a:t>
            </a:r>
            <a:r>
              <a:rPr lang="en-US" altLang="ko-KR" b="1" dirty="0">
                <a:hlinkClick r:id="rId5" action="ppaction://hlinksldjump"/>
              </a:rPr>
              <a:t> </a:t>
            </a:r>
            <a:r>
              <a:rPr lang="ko-KR" altLang="en-US" b="1" dirty="0">
                <a:hlinkClick r:id="rId5" action="ppaction://hlinksldjump"/>
              </a:rPr>
              <a:t>여부에</a:t>
            </a:r>
            <a:r>
              <a:rPr lang="en-US" altLang="ko-KR" b="1" dirty="0">
                <a:hlinkClick r:id="rId5" action="ppaction://hlinksldjump"/>
              </a:rPr>
              <a:t> </a:t>
            </a:r>
            <a:r>
              <a:rPr lang="ko-KR" altLang="en-US" b="1" dirty="0">
                <a:hlinkClick r:id="rId5" action="ppaction://hlinksldjump"/>
              </a:rPr>
              <a:t>대해서</a:t>
            </a:r>
            <a:r>
              <a:rPr lang="en-US" altLang="ko-KR" b="1" dirty="0">
                <a:hlinkClick r:id="rId5" action="ppaction://hlinksldjump"/>
              </a:rPr>
              <a:t> </a:t>
            </a:r>
            <a:r>
              <a:rPr lang="ko-KR" altLang="en-US" b="1" dirty="0">
                <a:hlinkClick r:id="rId5" action="ppaction://hlinksldjump"/>
              </a:rPr>
              <a:t>감지하는</a:t>
            </a:r>
            <a:r>
              <a:rPr lang="en-US" altLang="ko-KR" b="1" dirty="0">
                <a:hlinkClick r:id="rId5" action="ppaction://hlinksldjump"/>
              </a:rPr>
              <a:t> </a:t>
            </a:r>
            <a:r>
              <a:rPr lang="ko-KR" altLang="en-US" b="1" dirty="0">
                <a:hlinkClick r:id="rId5" action="ppaction://hlinksldjump"/>
              </a:rPr>
              <a:t>점검기능</a:t>
            </a:r>
            <a:endParaRPr lang="ko-KR" altLang="en-US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>
                <a:hlinkClick r:id="rId6" action="ppaction://hlinksldjump"/>
              </a:rPr>
              <a:t>2. </a:t>
            </a:r>
            <a:r>
              <a:rPr lang="ko-KR" altLang="en-US" b="1" dirty="0">
                <a:hlinkClick r:id="rId6" action="ppaction://hlinksldjump"/>
              </a:rPr>
              <a:t>저장되어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ko-KR" altLang="en-US" b="1" dirty="0">
                <a:hlinkClick r:id="rId6" action="ppaction://hlinksldjump"/>
              </a:rPr>
              <a:t>있는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en-US" altLang="ko-KR" b="1" dirty="0" err="1">
                <a:hlinkClick r:id="rId6" action="ppaction://hlinksldjump"/>
              </a:rPr>
              <a:t>ie</a:t>
            </a:r>
            <a:r>
              <a:rPr lang="ko-KR" altLang="en-US" b="1" dirty="0">
                <a:hlinkClick r:id="rId6" action="ppaction://hlinksldjump"/>
              </a:rPr>
              <a:t>브라우저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ko-KR" altLang="en-US" b="1" dirty="0">
                <a:hlinkClick r:id="rId6" action="ppaction://hlinksldjump"/>
              </a:rPr>
              <a:t>내</a:t>
            </a:r>
            <a:r>
              <a:rPr lang="en-US" altLang="ko-KR" b="1" dirty="0">
                <a:hlinkClick r:id="rId6" action="ppaction://hlinksldjump"/>
              </a:rPr>
              <a:t> id/pw </a:t>
            </a:r>
            <a:r>
              <a:rPr lang="ko-KR" altLang="en-US" b="1" dirty="0">
                <a:hlinkClick r:id="rId6" action="ppaction://hlinksldjump"/>
              </a:rPr>
              <a:t>쿠키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ko-KR" altLang="en-US" b="1" dirty="0">
                <a:hlinkClick r:id="rId6" action="ppaction://hlinksldjump"/>
              </a:rPr>
              <a:t>정보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ko-KR" altLang="en-US" b="1" dirty="0">
                <a:hlinkClick r:id="rId6" action="ppaction://hlinksldjump"/>
              </a:rPr>
              <a:t>삭제</a:t>
            </a:r>
            <a:r>
              <a:rPr lang="en-US" altLang="ko-KR" b="1" dirty="0">
                <a:hlinkClick r:id="rId6" action="ppaction://hlinksldjump"/>
              </a:rPr>
              <a:t> </a:t>
            </a:r>
            <a:r>
              <a:rPr lang="ko-KR" altLang="en-US" b="1" dirty="0">
                <a:hlinkClick r:id="rId6" action="ppaction://hlinksldjump"/>
              </a:rPr>
              <a:t>기능</a:t>
            </a:r>
            <a:endParaRPr lang="ko-KR" altLang="en-US" b="1" dirty="0"/>
          </a:p>
          <a:p>
            <a:pPr algn="ctr"/>
            <a:endParaRPr lang="ko-KR" altLang="en-US" b="1" dirty="0"/>
          </a:p>
          <a:p>
            <a:pPr algn="ctr"/>
            <a:r>
              <a:rPr lang="en-US" altLang="ko-KR" b="1" dirty="0">
                <a:hlinkClick r:id="rId7" action="ppaction://hlinksldjump"/>
              </a:rPr>
              <a:t>3. </a:t>
            </a:r>
            <a:r>
              <a:rPr lang="ko-KR" altLang="en-US" b="1" dirty="0">
                <a:hlinkClick r:id="rId7" action="ppaction://hlinksldjump"/>
              </a:rPr>
              <a:t>백신</a:t>
            </a:r>
            <a:r>
              <a:rPr lang="en-US" altLang="ko-KR" b="1" dirty="0">
                <a:hlinkClick r:id="rId7" action="ppaction://hlinksldjump"/>
              </a:rPr>
              <a:t> </a:t>
            </a:r>
            <a:r>
              <a:rPr lang="ko-KR" altLang="en-US" b="1" dirty="0">
                <a:hlinkClick r:id="rId7" action="ppaction://hlinksldjump"/>
              </a:rPr>
              <a:t>설치</a:t>
            </a:r>
            <a:r>
              <a:rPr lang="en-US" altLang="ko-KR" b="1" dirty="0">
                <a:hlinkClick r:id="rId7" action="ppaction://hlinksldjump"/>
              </a:rPr>
              <a:t> </a:t>
            </a:r>
            <a:r>
              <a:rPr lang="ko-KR" altLang="en-US" b="1" dirty="0">
                <a:hlinkClick r:id="rId7" action="ppaction://hlinksldjump"/>
              </a:rPr>
              <a:t>여부</a:t>
            </a:r>
            <a:r>
              <a:rPr lang="en-US" altLang="ko-KR" b="1" dirty="0">
                <a:hlinkClick r:id="rId7" action="ppaction://hlinksldjump"/>
              </a:rPr>
              <a:t> </a:t>
            </a:r>
            <a:r>
              <a:rPr lang="ko-KR" altLang="en-US" b="1" dirty="0">
                <a:hlinkClick r:id="rId7" action="ppaction://hlinksldjump"/>
              </a:rPr>
              <a:t>점검기능</a:t>
            </a:r>
            <a:endParaRPr lang="ko-KR" altLang="en-US" b="1" dirty="0"/>
          </a:p>
        </p:txBody>
      </p:sp>
      <p:sp>
        <p:nvSpPr>
          <p:cNvPr id="2" name="缺角矩形 1">
            <a:hlinkClick r:id="rId8" action="ppaction://hlinksldjump"/>
          </p:cNvPr>
          <p:cNvSpPr/>
          <p:nvPr/>
        </p:nvSpPr>
        <p:spPr>
          <a:xfrm>
            <a:off x="10073423" y="5798820"/>
            <a:ext cx="1595337" cy="74578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End</a:t>
            </a:r>
            <a:endParaRPr lang="ko-KR" alt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335119" y="313663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771" y="275505"/>
            <a:ext cx="828796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1. </a:t>
            </a:r>
            <a:r>
              <a:rPr lang="ko-KR" altLang="en-US" sz="4000" b="1" dirty="0">
                <a:solidFill>
                  <a:schemeClr val="accent1"/>
                </a:solidFill>
              </a:rPr>
              <a:t>공유기에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존재하는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사용자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검출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8193" y="2319153"/>
            <a:ext cx="5856881" cy="2316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Local area network (LAN) </a:t>
            </a:r>
            <a:r>
              <a:rPr lang="ko-KR" altLang="en-US" sz="2400" b="1" dirty="0"/>
              <a:t>통해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정보의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유출을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방지하기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위하여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만들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기능</a:t>
            </a:r>
            <a:endParaRPr lang="en-US" altLang="ko-KR" sz="2400" b="1" dirty="0"/>
          </a:p>
          <a:p>
            <a:endParaRPr lang="en-US" altLang="ko-KR" sz="2400" b="1" kern="0" spc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 fontAlgn="base" latinLnBrk="1">
              <a:lnSpc>
                <a:spcPct val="14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가정 무선인터넷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WiFi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 수를 측정하여 타인이 사용하는지 여부를 판단하다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 타인이 비밀번호를 풀었다면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기능은 사용자에게 알릴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CR Batang" panose="02030504000101010101" pitchFamily="18" charset="-127"/>
            </a:endParaRPr>
          </a:p>
        </p:txBody>
      </p:sp>
      <p:pic>
        <p:nvPicPr>
          <p:cNvPr id="1028" name="Picture 4" descr="공용 WiFi에서 안전을 유지하는 방법 : 4 가지 이상의 필수 보안 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74" y="1276326"/>
            <a:ext cx="6020254" cy="37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743" y="55027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53810" y="595837"/>
            <a:ext cx="824388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2. </a:t>
            </a:r>
            <a:r>
              <a:rPr lang="ko-KR" altLang="en-US" sz="4000" b="1" dirty="0">
                <a:solidFill>
                  <a:schemeClr val="accent1"/>
                </a:solidFill>
              </a:rPr>
              <a:t>켜져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있는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카메라</a:t>
            </a:r>
            <a:r>
              <a:rPr lang="en-US" altLang="ko-KR" sz="4000" b="1" dirty="0">
                <a:solidFill>
                  <a:schemeClr val="accent1"/>
                </a:solidFill>
              </a:rPr>
              <a:t>, </a:t>
            </a:r>
            <a:r>
              <a:rPr lang="ko-KR" altLang="en-US" sz="4000" b="1" dirty="0">
                <a:solidFill>
                  <a:schemeClr val="accent1"/>
                </a:solidFill>
              </a:rPr>
              <a:t>마이크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알림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화상 회의 이미지 - 무료 사진 다운로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34" y="1348720"/>
            <a:ext cx="52482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48332" y="1868007"/>
            <a:ext cx="5721802" cy="4061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켜져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있는 모든 외장 장치를 검사하고 나서 카메라 마이크가 켜진 상태인지 여부를 사용자에게 알 수 있게 한다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요즘 학교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회사에서 원격 수업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근무하는 경우 많으니까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Webex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사용하다가 자신은 카메라</a:t>
            </a:r>
            <a:r>
              <a:rPr lang="ko-KR" altLang="en-US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마이크 끄는 것을 잊어버리고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다른 일을 하는 경우도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또한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"/>
              </a:rPr>
              <a:t>백그라운드로 사용자의 카메라나 마이크를 켜는 악성 어플리케이션도 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CR Batang" panose="02030504000101010101" pitchFamily="18" charset="-127"/>
            </a:endParaRPr>
          </a:p>
        </p:txBody>
      </p:sp>
      <p:pic>
        <p:nvPicPr>
          <p:cNvPr id="13" name="图形 12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7536" y="58456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7524" y="530523"/>
            <a:ext cx="1108368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</a:rPr>
              <a:t>3.</a:t>
            </a:r>
            <a:r>
              <a:rPr lang="ko-KR" altLang="en-US" sz="4000" b="1" dirty="0">
                <a:solidFill>
                  <a:schemeClr val="accent1"/>
                </a:solidFill>
              </a:rPr>
              <a:t>다운로드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해서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생성된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파일의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안전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여부를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</a:rPr>
              <a:t>검출</a:t>
            </a:r>
            <a:endParaRPr lang="ko-KR" altLang="zh-CN" sz="4000" b="1" dirty="0">
              <a:solidFill>
                <a:schemeClr val="accent1"/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pic>
        <p:nvPicPr>
          <p:cNvPr id="3074" name="Picture 2" descr="网络安全免抠素材免费下载_觅元素51yuans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3" y="1622999"/>
            <a:ext cx="5421355" cy="424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07524" y="1991684"/>
            <a:ext cx="58430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/>
              <a:t>사이트에서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파일을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다운로드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할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때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파일에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위험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바이러스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같은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있는지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안전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여부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검출하는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점검기능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인터넷에서 파일을 다운로드 받는 동시에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실시간으로 파일을 스캔한다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바이러스 데이터베이스를 호출하는 자료가 현재 다운로드한 파일이랑 비교하고 나서 바이러스 여부를 판단할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HCR Batang" panose="02030504000101010101" pitchFamily="18" charset="-127"/>
            </a:endParaRPr>
          </a:p>
        </p:txBody>
      </p:sp>
      <p:pic>
        <p:nvPicPr>
          <p:cNvPr id="13" name="图形 12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7558" y="586902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08365" y="228444"/>
            <a:ext cx="853278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1.DNS, host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파일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변경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여부에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대해서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endParaRPr lang="en-US" altLang="ko-KR" sz="4000" b="1" dirty="0">
              <a:solidFill>
                <a:schemeClr val="accent1"/>
              </a:solidFill>
              <a:sym typeface="+mn-ea"/>
            </a:endParaRPr>
          </a:p>
          <a:p>
            <a:pPr algn="ctr"/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감지하는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점검기능</a:t>
            </a:r>
            <a:endParaRPr lang="ko-KR" altLang="zh-CN" sz="4000" dirty="0">
              <a:solidFill>
                <a:schemeClr val="accent1"/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pic>
        <p:nvPicPr>
          <p:cNvPr id="4102" name="Picture 6" descr="DNS 란 무엇이고 조심해야 하는 이유 (feat. DNS 서버 종류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565431"/>
            <a:ext cx="5238750" cy="24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314326" y="2565431"/>
            <a:ext cx="642937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 </a:t>
            </a:r>
            <a:r>
              <a:rPr lang="ko-KR" altLang="en-US" sz="2400" b="1" dirty="0"/>
              <a:t>기존에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연결하던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인터페이스의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지속적으로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모니터링하여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정확도가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높은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정보를</a:t>
            </a:r>
            <a:r>
              <a:rPr lang="en-US" altLang="ko-KR" sz="2400" b="1" dirty="0"/>
              <a:t> default </a:t>
            </a:r>
            <a:r>
              <a:rPr lang="ko-KR" altLang="en-US" sz="2400" b="1" dirty="0"/>
              <a:t>설정 값으로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정의하고</a:t>
            </a:r>
            <a:r>
              <a:rPr lang="en-US" altLang="ko-KR" sz="2400" b="1" dirty="0"/>
              <a:t> default</a:t>
            </a:r>
            <a:r>
              <a:rPr lang="ko-KR" altLang="en-US" sz="2400" b="1" dirty="0"/>
              <a:t>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다른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경우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알림</a:t>
            </a:r>
            <a:endParaRPr lang="ko-KR" altLang="en-US" sz="2400" dirty="0"/>
          </a:p>
        </p:txBody>
      </p:sp>
      <p:pic>
        <p:nvPicPr>
          <p:cNvPr id="13" name="图形 12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743" y="55027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05975" y="349775"/>
            <a:ext cx="704554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2.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저장되어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있는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ko-KR" sz="4000" b="1" dirty="0" err="1">
                <a:solidFill>
                  <a:schemeClr val="accent1"/>
                </a:solidFill>
                <a:sym typeface="+mn-ea"/>
              </a:rPr>
              <a:t>ie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브라우저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내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endParaRPr lang="en-US" altLang="ko-KR" sz="4000" b="1" dirty="0">
              <a:solidFill>
                <a:schemeClr val="accent1"/>
              </a:solidFill>
              <a:sym typeface="+mn-ea"/>
            </a:endParaRPr>
          </a:p>
          <a:p>
            <a:pPr algn="ctr"/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id/pw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쿠키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정보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삭제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기능</a:t>
            </a:r>
            <a:endParaRPr lang="ko-KR" altLang="zh-CN" sz="4000" dirty="0">
              <a:solidFill>
                <a:schemeClr val="accent1"/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pic>
        <p:nvPicPr>
          <p:cNvPr id="5122" name="Picture 2" descr="Internet Explorer Drawing Icon, PNG ClipArt Image | IconBu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93" y="2152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19227" y="3138492"/>
            <a:ext cx="645386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>
                <a:sym typeface="+mn-ea"/>
              </a:rPr>
              <a:t>다른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사람이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개인</a:t>
            </a:r>
            <a:r>
              <a:rPr lang="en-US" altLang="ko-KR" sz="2400" b="1" dirty="0">
                <a:sym typeface="+mn-ea"/>
              </a:rPr>
              <a:t> PC</a:t>
            </a:r>
            <a:r>
              <a:rPr lang="ko-KR" altLang="en-US" sz="2400" b="1" dirty="0">
                <a:sym typeface="+mn-ea"/>
              </a:rPr>
              <a:t>를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사용할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때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중요한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계정을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이용하는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것을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방지하기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위한</a:t>
            </a:r>
            <a:r>
              <a:rPr lang="en-US" altLang="ko-KR" sz="2400" b="1" dirty="0">
                <a:sym typeface="+mn-ea"/>
              </a:rPr>
              <a:t> </a:t>
            </a:r>
            <a:r>
              <a:rPr lang="ko-KR" altLang="en-US" sz="2400" b="1" dirty="0">
                <a:sym typeface="+mn-ea"/>
              </a:rPr>
              <a:t>점검기능</a:t>
            </a:r>
            <a:endParaRPr lang="ko-KR" altLang="en-US" sz="2400" dirty="0"/>
          </a:p>
        </p:txBody>
      </p:sp>
      <p:pic>
        <p:nvPicPr>
          <p:cNvPr id="11" name="图形 10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743" y="55027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33085" y="440715"/>
            <a:ext cx="6378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3.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백신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설치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여부</a:t>
            </a:r>
            <a:r>
              <a:rPr lang="en-US" altLang="ko-KR" sz="4000" b="1" dirty="0">
                <a:solidFill>
                  <a:schemeClr val="accent1"/>
                </a:solidFill>
                <a:sym typeface="+mn-ea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sym typeface="+mn-ea"/>
              </a:rPr>
              <a:t>점검기능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计算机病毒有哪些计算机病毒的概念-图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2029506"/>
            <a:ext cx="4352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68100" y="2553189"/>
            <a:ext cx="609463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/>
              <a:t>바이러스의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침해를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방지하기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위한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점검기능</a:t>
            </a:r>
            <a:endParaRPr lang="ko-KR" altLang="en-US" sz="2400" dirty="0"/>
          </a:p>
        </p:txBody>
      </p:sp>
      <p:pic>
        <p:nvPicPr>
          <p:cNvPr id="11" name="图形 10" descr="重复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743" y="55027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110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中山行书百年纪念版</vt:lpstr>
      <vt:lpstr>微软雅黑</vt:lpstr>
      <vt:lpstr>造字工房力黑（非商用）常规体</vt:lpstr>
      <vt:lpstr>黑体</vt:lpstr>
      <vt:lpstr>Malgun Gothic</vt:lpstr>
      <vt:lpstr>HCR Batang</vt:lpstr>
      <vt:lpstr>Noto Sans</vt:lpstr>
      <vt:lpstr>FZSong_Superfont</vt:lpstr>
      <vt:lpstr>BatangChe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周星航</dc:creator>
  <cp:lastModifiedBy>명불허전</cp:lastModifiedBy>
  <cp:revision>45</cp:revision>
  <dcterms:created xsi:type="dcterms:W3CDTF">2021-04-13T05:12:00Z</dcterms:created>
  <dcterms:modified xsi:type="dcterms:W3CDTF">2021-05-04T08:24:42Z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v1.0_mb_rZ+J0FjvQjMqS1hgGa2Ivw==</vt:lpwstr>
  </property>
  <property fmtid="{D5CDD505-2E9C-101B-9397-08002B2CF9AE}" pid="4" name="ICV">
    <vt:lpwstr>694EFE5869454147B8FBCAB9A5D44F7E</vt:lpwstr>
  </property>
</Properties>
</file>