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3" r:id="rId5"/>
    <p:sldId id="273" r:id="rId7"/>
    <p:sldId id="267" r:id="rId8"/>
    <p:sldId id="265" r:id="rId9"/>
    <p:sldId id="264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4056" y="594204"/>
            <a:ext cx="8243888" cy="1630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컴퓨터공학종합설계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1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: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개인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PC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보안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상태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프로그램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8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진도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2944" y="4116836"/>
            <a:ext cx="7327382" cy="922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PPP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심문빈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주성항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장계평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오상남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5503228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2021.04.20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71670" y="2457450"/>
            <a:ext cx="324866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담당교수 : 정진우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담당조교 : 양승윤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멘토 : 박진호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: 크로니아이티</a:t>
            </a:r>
            <a:endParaRPr lang="ko-KR" altLang="en-US" b="1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3050" y="1675943"/>
            <a:ext cx="1485900" cy="533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17309" y="1742618"/>
            <a:ext cx="11511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ko-KR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61915" y="3186490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5264" y="3092609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80740" y="3307080"/>
            <a:ext cx="2709545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기존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프로그램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기능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분석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39870" y="3173362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35119" y="313663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30470" y="3307387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개선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사항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정리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61915" y="4266395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38114" y="4220139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2515" y="4372480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구현된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UI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화면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239870" y="4249417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6069" y="420316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30470" y="4369472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zh-CN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하반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학기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zh-CN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계획</a:t>
            </a:r>
            <a:endParaRPr lang="ko-KR" altLang="zh-CN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bldLvl="0" animBg="1"/>
      <p:bldP spid="18" grpId="0" animBg="1"/>
      <p:bldP spid="19" grpId="0"/>
      <p:bldP spid="21" grpId="0" bldLvl="0" animBg="1"/>
      <p:bldP spid="22" grpId="0" animBg="1"/>
      <p:bldP spid="23" grpId="0"/>
      <p:bldP spid="25" grpId="0" bldLvl="0" animBg="1"/>
      <p:bldP spid="26" grpId="0" animBg="1"/>
      <p:bldP spid="27" grpId="0"/>
      <p:bldP spid="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1605" y="56515"/>
            <a:ext cx="703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1. 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기존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프로그램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기능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분석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8875" y="5548630"/>
            <a:ext cx="98736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계정보안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en-US" sz="1400" dirty="0">
                <a:latin typeface="Bahnschrift SemiLight" panose="020B0502040204020203" pitchFamily="34" charset="0"/>
              </a:rPr>
              <a:t>이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사항을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점검하려면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따로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패스워드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입력해야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하고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입력하지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않거나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설정하지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않은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경우에는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점검</a:t>
            </a:r>
            <a:r>
              <a:rPr lang="ko-KR" altLang="en-US" sz="1400" dirty="0">
                <a:latin typeface="Bahnschrift SemiLight" panose="020B0502040204020203" pitchFamily="34" charset="0"/>
              </a:rPr>
              <a:t>불가</a:t>
            </a:r>
            <a:endParaRPr lang="ko-KR" altLang="en-US" sz="1400" dirty="0"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화면보안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ko-KR" sz="1400" dirty="0">
                <a:latin typeface="Bahnschrift SemiLight" panose="020B0502040204020203" pitchFamily="34" charset="0"/>
              </a:rPr>
              <a:t>문제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없음</a:t>
            </a:r>
            <a:endParaRPr lang="ko-KR" altLang="en-US" sz="1400" dirty="0"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공유보안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en-US" sz="1400" dirty="0">
                <a:latin typeface="Bahnschrift SemiLight" panose="020B0502040204020203" pitchFamily="34" charset="0"/>
              </a:rPr>
              <a:t>공유하고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있는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파일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상황을</a:t>
            </a:r>
            <a:r>
              <a:rPr lang="en-US" altLang="ko-KR" sz="1400" dirty="0">
                <a:latin typeface="Bahnschrift SemiLight" panose="020B0502040204020203" pitchFamily="34" charset="0"/>
              </a:rPr>
              <a:t>(</a:t>
            </a:r>
            <a:r>
              <a:rPr lang="ko-KR" altLang="en-US" sz="1400" dirty="0">
                <a:latin typeface="Bahnschrift SemiLight" panose="020B0502040204020203" pitchFamily="34" charset="0"/>
              </a:rPr>
              <a:t>파</a:t>
            </a:r>
            <a:r>
              <a:rPr lang="ko-KR" altLang="en-US" sz="1400" dirty="0">
                <a:latin typeface="Bahnschrift SemiLight" panose="020B0502040204020203" pitchFamily="34" charset="0"/>
              </a:rPr>
              <a:t>일건수</a:t>
            </a:r>
            <a:r>
              <a:rPr lang="en-US" altLang="ko-KR" sz="1400" dirty="0">
                <a:latin typeface="Bahnschrift SemiLight" panose="020B0502040204020203" pitchFamily="34" charset="0"/>
              </a:rPr>
              <a:t>,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파일명</a:t>
            </a:r>
            <a:r>
              <a:rPr lang="en-US" altLang="ko-KR" sz="1400" dirty="0">
                <a:latin typeface="Bahnschrift SemiLight" panose="020B0502040204020203" pitchFamily="34" charset="0"/>
              </a:rPr>
              <a:t>)</a:t>
            </a:r>
            <a:r>
              <a:rPr lang="ko-KR" altLang="en-US" sz="1400" dirty="0">
                <a:latin typeface="Bahnschrift SemiLight" panose="020B0502040204020203" pitchFamily="34" charset="0"/>
              </a:rPr>
              <a:t>프로그램에서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파악하지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못함</a:t>
            </a:r>
            <a:endParaRPr lang="ko-KR" altLang="en-US" sz="1400" dirty="0">
              <a:latin typeface="Bahnschrift Semi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190625"/>
            <a:ext cx="5366385" cy="4074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9755" y="822325"/>
            <a:ext cx="341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점검</a:t>
            </a:r>
            <a:r>
              <a:rPr lang="en-US" altLang="ko-KR"/>
              <a:t> </a:t>
            </a:r>
            <a:r>
              <a:rPr lang="ko-KR" altLang="en-US"/>
              <a:t>결과</a:t>
            </a:r>
            <a:r>
              <a:rPr lang="en-US" altLang="ko-KR"/>
              <a:t> </a:t>
            </a:r>
            <a:r>
              <a:rPr lang="ko-KR" altLang="en-US"/>
              <a:t>화면</a:t>
            </a:r>
            <a:endParaRPr lang="ko-KR" altLang="en-US"/>
          </a:p>
        </p:txBody>
      </p:sp>
      <p:pic>
        <p:nvPicPr>
          <p:cNvPr id="4" name="图片 3" descr="_pc___ __-10 ___ ___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" y="1190625"/>
            <a:ext cx="5715635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5925" y="0"/>
            <a:ext cx="6280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1. 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기존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프로그램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기능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분석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014095"/>
            <a:ext cx="4943475" cy="2954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4261485"/>
            <a:ext cx="4932680" cy="179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57265" y="2552700"/>
            <a:ext cx="5379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zh-CN"/>
              <a:t>상용된</a:t>
            </a:r>
            <a:r>
              <a:rPr lang="en-US" altLang="ko-KR"/>
              <a:t> </a:t>
            </a:r>
            <a:r>
              <a:rPr lang="ko-KR" altLang="en-US"/>
              <a:t>프로그램의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: </a:t>
            </a:r>
            <a:r>
              <a:rPr lang="ko-KR" altLang="en-US"/>
              <a:t>상용버전이라</a:t>
            </a:r>
            <a:r>
              <a:rPr lang="en-US" altLang="ko-KR"/>
              <a:t> </a:t>
            </a:r>
            <a:r>
              <a:rPr lang="ko-KR" altLang="en-US"/>
              <a:t>메인서버장비와</a:t>
            </a:r>
            <a:r>
              <a:rPr lang="en-US" altLang="ko-KR"/>
              <a:t> </a:t>
            </a:r>
            <a:r>
              <a:rPr lang="ko-KR" altLang="en-US"/>
              <a:t>통신이</a:t>
            </a:r>
            <a:r>
              <a:rPr lang="en-US" altLang="ko-KR"/>
              <a:t> </a:t>
            </a:r>
            <a:r>
              <a:rPr lang="ko-KR" altLang="en-US"/>
              <a:t>되야</a:t>
            </a:r>
            <a:r>
              <a:rPr lang="en-US" altLang="ko-KR"/>
              <a:t> </a:t>
            </a:r>
            <a:r>
              <a:rPr lang="ko-KR" altLang="en-US"/>
              <a:t>동작할</a:t>
            </a:r>
            <a:r>
              <a:rPr lang="en-US" altLang="ko-KR"/>
              <a:t> </a:t>
            </a:r>
            <a:r>
              <a:rPr lang="ko-KR" altLang="en-US"/>
              <a:t>거라</a:t>
            </a:r>
            <a:r>
              <a:rPr lang="en-US" altLang="ko-KR"/>
              <a:t> </a:t>
            </a:r>
            <a:r>
              <a:rPr lang="ko-KR" altLang="en-US"/>
              <a:t>관리자가</a:t>
            </a:r>
            <a:r>
              <a:rPr lang="en-US" altLang="ko-KR"/>
              <a:t> </a:t>
            </a:r>
            <a:r>
              <a:rPr lang="ko-KR" altLang="en-US"/>
              <a:t>권한</a:t>
            </a:r>
            <a:r>
              <a:rPr lang="en-US" altLang="ko-KR"/>
              <a:t> </a:t>
            </a:r>
            <a:r>
              <a:rPr lang="ko-KR" altLang="en-US"/>
              <a:t>주지</a:t>
            </a:r>
            <a:r>
              <a:rPr lang="en-US" altLang="ko-KR"/>
              <a:t> </a:t>
            </a:r>
            <a:r>
              <a:rPr lang="ko-KR" altLang="en-US"/>
              <a:t>않으면</a:t>
            </a:r>
            <a:r>
              <a:rPr lang="en-US" altLang="ko-KR"/>
              <a:t> </a:t>
            </a:r>
            <a:r>
              <a:rPr lang="ko-KR" altLang="en-US"/>
              <a:t>설치</a:t>
            </a:r>
            <a:r>
              <a:rPr lang="en-US" altLang="ko-KR"/>
              <a:t> </a:t>
            </a:r>
            <a:r>
              <a:rPr lang="ko-KR" altLang="en-US"/>
              <a:t>불가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개인용</a:t>
            </a:r>
            <a:r>
              <a:rPr lang="en-US" altLang="ko-KR"/>
              <a:t> </a:t>
            </a:r>
            <a:r>
              <a:rPr lang="ko-KR" altLang="en-US"/>
              <a:t>프로그램의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: </a:t>
            </a:r>
            <a:r>
              <a:rPr lang="ko-KR" altLang="en-US"/>
              <a:t>오래전</a:t>
            </a:r>
            <a:r>
              <a:rPr lang="en-US" altLang="ko-KR"/>
              <a:t> </a:t>
            </a:r>
            <a:r>
              <a:rPr lang="ko-KR" altLang="en-US"/>
              <a:t>만들어진</a:t>
            </a:r>
            <a:r>
              <a:rPr lang="en-US" altLang="ko-KR"/>
              <a:t> </a:t>
            </a:r>
            <a:r>
              <a:rPr lang="ko-KR" altLang="en-US"/>
              <a:t>개인용</a:t>
            </a:r>
            <a:r>
              <a:rPr lang="en-US" altLang="ko-KR"/>
              <a:t> </a:t>
            </a:r>
            <a:r>
              <a:rPr lang="ko-KR" altLang="en-US"/>
              <a:t>프로그램들은</a:t>
            </a:r>
            <a:r>
              <a:rPr lang="en-US" altLang="ko-KR"/>
              <a:t> </a:t>
            </a:r>
            <a:r>
              <a:rPr lang="ko-KR" altLang="en-US"/>
              <a:t>현재</a:t>
            </a:r>
            <a:r>
              <a:rPr lang="en-US" altLang="ko-KR"/>
              <a:t> OS</a:t>
            </a:r>
            <a:r>
              <a:rPr lang="ko-KR" altLang="en-US"/>
              <a:t>환경에</a:t>
            </a:r>
            <a:r>
              <a:rPr lang="en-US" altLang="ko-KR"/>
              <a:t> </a:t>
            </a:r>
            <a:r>
              <a:rPr lang="ko-KR" altLang="en-US"/>
              <a:t>적합하지</a:t>
            </a:r>
            <a:r>
              <a:rPr lang="en-US" altLang="ko-KR"/>
              <a:t> </a:t>
            </a:r>
            <a:r>
              <a:rPr lang="ko-KR" altLang="en-US"/>
              <a:t>않기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59690"/>
            <a:ext cx="585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2.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개선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사항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정리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831557" y="2004077"/>
            <a:ext cx="2181226" cy="4026243"/>
            <a:chOff x="3431757" y="3130135"/>
            <a:chExt cx="1949868" cy="4026243"/>
          </a:xfrm>
        </p:grpSpPr>
        <p:sp>
          <p:nvSpPr>
            <p:cNvPr id="16" name="矩形 15"/>
            <p:cNvSpPr/>
            <p:nvPr/>
          </p:nvSpPr>
          <p:spPr>
            <a:xfrm>
              <a:off x="3431758" y="5881540"/>
              <a:ext cx="1949867" cy="1274838"/>
            </a:xfrm>
            <a:prstGeom prst="rect">
              <a:avLst/>
            </a:prstGeom>
            <a:blipFill>
              <a:blip r:embed="rId2"/>
              <a:stretch>
                <a:fillRect t="-993" b="-9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31757" y="3130135"/>
              <a:ext cx="1949867" cy="27514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70007" y="2004077"/>
            <a:ext cx="2181224" cy="4026243"/>
            <a:chOff x="3431757" y="3130135"/>
            <a:chExt cx="1949868" cy="4026243"/>
          </a:xfrm>
        </p:grpSpPr>
        <p:sp>
          <p:nvSpPr>
            <p:cNvPr id="19" name="矩形 18"/>
            <p:cNvSpPr/>
            <p:nvPr/>
          </p:nvSpPr>
          <p:spPr>
            <a:xfrm>
              <a:off x="3431758" y="5881540"/>
              <a:ext cx="1949867" cy="1274838"/>
            </a:xfrm>
            <a:prstGeom prst="rect">
              <a:avLst/>
            </a:prstGeom>
            <a:blipFill>
              <a:blip r:embed="rId3"/>
              <a:stretch>
                <a:fillRect t="-4534" b="-444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31757" y="3130135"/>
              <a:ext cx="1949867" cy="2751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508455" y="2017344"/>
            <a:ext cx="2181223" cy="4026245"/>
            <a:chOff x="3431757" y="3130134"/>
            <a:chExt cx="1949868" cy="4026245"/>
          </a:xfrm>
        </p:grpSpPr>
        <p:sp>
          <p:nvSpPr>
            <p:cNvPr id="22" name="矩形 21"/>
            <p:cNvSpPr/>
            <p:nvPr/>
          </p:nvSpPr>
          <p:spPr>
            <a:xfrm>
              <a:off x="3431758" y="5881541"/>
              <a:ext cx="1949867" cy="1274838"/>
            </a:xfrm>
            <a:prstGeom prst="rect">
              <a:avLst/>
            </a:prstGeom>
            <a:blipFill>
              <a:blip r:embed="rId4"/>
              <a:stretch>
                <a:fillRect t="-873" b="-85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31757" y="3130134"/>
              <a:ext cx="1949867" cy="27514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1888080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계정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보안</a:t>
            </a:r>
            <a:endParaRPr lang="ko-KR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20387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공유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보안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5604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설치와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사용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1535" y="3060854"/>
            <a:ext cx="175999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zh-CN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패스워드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설정하지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않거나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따로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입력하지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않은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경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우에도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점검가능하게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80617" y="2952904"/>
            <a:ext cx="1759997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점검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결과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취약으로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나오면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공유하고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있는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파일개수와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파일이름을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프로그램의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조치방안창에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출력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19695" y="3168650"/>
            <a:ext cx="1774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400">
                <a:solidFill>
                  <a:schemeClr val="bg1"/>
                </a:solidFill>
              </a:rPr>
              <a:t>windows</a:t>
            </a:r>
            <a:r>
              <a:rPr lang="en-US" altLang="zh-CN" sz="1400">
                <a:solidFill>
                  <a:schemeClr val="bg1"/>
                </a:solidFill>
              </a:rPr>
              <a:t> 10 </a:t>
            </a:r>
            <a:r>
              <a:rPr lang="ko-KR" altLang="en-US" sz="1400">
                <a:solidFill>
                  <a:schemeClr val="bg1"/>
                </a:solidFill>
              </a:rPr>
              <a:t>환경에서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다운로드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해서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바로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이용할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수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있게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함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25" grpId="0"/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52070"/>
            <a:ext cx="3945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3.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구현된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 UI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화면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456815"/>
            <a:ext cx="3560445" cy="2706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62150" y="1623695"/>
            <a:ext cx="191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로그인</a:t>
            </a:r>
            <a:r>
              <a:rPr lang="en-US" altLang="ko-KR"/>
              <a:t> </a:t>
            </a:r>
            <a:r>
              <a:rPr lang="ko-KR" altLang="ko-KR"/>
              <a:t>정적</a:t>
            </a:r>
            <a:r>
              <a:rPr lang="en-US" altLang="ko-KR"/>
              <a:t> </a:t>
            </a:r>
            <a:r>
              <a:rPr lang="ko-KR" altLang="ko-KR"/>
              <a:t>화면</a:t>
            </a:r>
            <a:endParaRPr lang="ko-KR" altLang="ko-KR"/>
          </a:p>
        </p:txBody>
      </p:sp>
      <p:sp>
        <p:nvSpPr>
          <p:cNvPr id="5" name="文本框 4"/>
          <p:cNvSpPr txBox="1"/>
          <p:nvPr/>
        </p:nvSpPr>
        <p:spPr>
          <a:xfrm>
            <a:off x="6710680" y="162369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정적</a:t>
            </a:r>
            <a:r>
              <a:rPr lang="en-US" altLang="ko-KR"/>
              <a:t> </a:t>
            </a:r>
            <a:r>
              <a:rPr lang="ko-KR" altLang="en-US"/>
              <a:t>메인화면</a:t>
            </a:r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2456815"/>
            <a:ext cx="5303520" cy="4379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2285" y="5748655"/>
            <a:ext cx="331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zh-CN"/>
              <a:t>조치방</a:t>
            </a:r>
            <a:r>
              <a:rPr lang="ko-KR" altLang="zh-CN"/>
              <a:t>안창</a:t>
            </a:r>
            <a:endParaRPr lang="ko-KR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800850" y="4262755"/>
            <a:ext cx="234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zh-CN"/>
              <a:t>점검사항창</a:t>
            </a:r>
            <a:endParaRPr lang="en-US" altLang="ko-KR"/>
          </a:p>
        </p:txBody>
      </p:sp>
      <p:sp>
        <p:nvSpPr>
          <p:cNvPr id="12" name="文本框 11"/>
          <p:cNvSpPr txBox="1"/>
          <p:nvPr/>
        </p:nvSpPr>
        <p:spPr>
          <a:xfrm>
            <a:off x="10551160" y="3985895"/>
            <a:ext cx="413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zh-CN"/>
              <a:t>결</a:t>
            </a:r>
            <a:r>
              <a:rPr lang="ko-KR" altLang="zh-CN"/>
              <a:t>과창</a:t>
            </a:r>
            <a:endParaRPr lang="ko-KR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60325"/>
            <a:ext cx="3584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4.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하반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학기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계획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68037" y="2755636"/>
            <a:ext cx="9014251" cy="582633"/>
            <a:chOff x="1882349" y="2120552"/>
            <a:chExt cx="9014251" cy="58263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组合 17"/>
            <p:cNvGrpSpPr/>
            <p:nvPr/>
          </p:nvGrpSpPr>
          <p:grpSpPr>
            <a:xfrm>
              <a:off x="1882349" y="2120552"/>
              <a:ext cx="9014251" cy="582633"/>
              <a:chOff x="1834724" y="2217716"/>
              <a:chExt cx="9014251" cy="582633"/>
            </a:xfrm>
            <a:grpFill/>
          </p:grpSpPr>
          <p:sp>
            <p:nvSpPr>
              <p:cNvPr id="23" name="任意多边形: 形状 22"/>
              <p:cNvSpPr/>
              <p:nvPr/>
            </p:nvSpPr>
            <p:spPr>
              <a:xfrm>
                <a:off x="183472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4061251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6294747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852127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204406" y="2240131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차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멘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토링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752" y="2242174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기술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조사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84641" y="2240131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기능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구현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925987" y="2242174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최종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보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고서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810912" y="3766214"/>
            <a:ext cx="1975683" cy="10604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월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일까지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차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진행해서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멘토링보고서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작성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64878" y="3766214"/>
            <a:ext cx="1975682" cy="10604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차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끝난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후에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기능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구현하기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위하여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기술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조사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90754" y="3766214"/>
            <a:ext cx="2002184" cy="7372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기능에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대해여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코드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구현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8606" y="3766214"/>
            <a:ext cx="2002183" cy="7372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프로그램을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완성해서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최종보고서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작상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ollar-coin-symbol_45061"/>
          <p:cNvSpPr>
            <a:spLocks noChangeAspect="1"/>
          </p:cNvSpPr>
          <p:nvPr/>
        </p:nvSpPr>
        <p:spPr bwMode="auto">
          <a:xfrm>
            <a:off x="2585994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2" name="dollar-coin-symbol_45061"/>
          <p:cNvSpPr>
            <a:spLocks noChangeAspect="1"/>
          </p:cNvSpPr>
          <p:nvPr/>
        </p:nvSpPr>
        <p:spPr bwMode="auto">
          <a:xfrm>
            <a:off x="4747876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3" name="dollar-coin-symbol_45061"/>
          <p:cNvSpPr>
            <a:spLocks noChangeAspect="1"/>
          </p:cNvSpPr>
          <p:nvPr/>
        </p:nvSpPr>
        <p:spPr bwMode="auto">
          <a:xfrm>
            <a:off x="7062744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4" name="dollar-coin-symbol_45061"/>
          <p:cNvSpPr>
            <a:spLocks noChangeAspect="1"/>
          </p:cNvSpPr>
          <p:nvPr/>
        </p:nvSpPr>
        <p:spPr bwMode="auto">
          <a:xfrm>
            <a:off x="9224626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4056" y="1942944"/>
            <a:ext cx="8243888" cy="1198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7200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감사합</a:t>
            </a:r>
            <a:r>
              <a:rPr lang="ko-KR" altLang="zh-CN" sz="7200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니다</a:t>
            </a:r>
            <a:endParaRPr lang="ko-KR" altLang="zh-CN" sz="7200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4463733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2021.04.20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中山行书百年纪念版</vt:lpstr>
      <vt:lpstr>微软雅黑</vt:lpstr>
      <vt:lpstr>造字工房力黑（非商用）常规体</vt:lpstr>
      <vt:lpstr>黑体</vt:lpstr>
      <vt:lpstr>Impact</vt:lpstr>
      <vt:lpstr>老報宋</vt:lpstr>
      <vt:lpstr>Bahnschrift SemiLight</vt:lpstr>
      <vt:lpstr>Calibri</vt:lpstr>
      <vt:lpstr>等线</vt:lpstr>
      <vt:lpstr>BatangChe</vt:lpstr>
      <vt:lpstr>Malgun Gothic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명불허전</cp:lastModifiedBy>
  <cp:revision>17</cp:revision>
  <dcterms:created xsi:type="dcterms:W3CDTF">2021-04-13T05:12:00Z</dcterms:created>
  <dcterms:modified xsi:type="dcterms:W3CDTF">2021-04-20T06:12:57Z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v1.0_mb_rZ+J0FjvQjMqS1hgGa2Ivw==</vt:lpwstr>
  </property>
  <property fmtid="{D5CDD505-2E9C-101B-9397-08002B2CF9AE}" pid="4" name="ICV">
    <vt:lpwstr>694EFE5869454147B8FBCAB9A5D44F7E</vt:lpwstr>
  </property>
</Properties>
</file>