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3" r:id="rId6"/>
    <p:sldId id="273" r:id="rId7"/>
    <p:sldId id="267" r:id="rId8"/>
    <p:sldId id="265" r:id="rId9"/>
    <p:sldId id="264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6" autoAdjust="0"/>
    <p:restoredTop sz="94660"/>
  </p:normalViewPr>
  <p:slideViewPr>
    <p:cSldViewPr snapToGrid="0">
      <p:cViewPr>
        <p:scale>
          <a:sx n="100" d="100"/>
          <a:sy n="100" d="100"/>
        </p:scale>
        <p:origin x="93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10F00-31CF-4F7F-A2E2-51A7FFB808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E6A81-C26F-4CE1-A10F-DC806BAAD4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74056" y="594204"/>
            <a:ext cx="8243888" cy="16300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zh-CN" sz="6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컴퓨터공학종합설계</a:t>
            </a:r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1</a:t>
            </a:r>
            <a:endParaRPr lang="en-US" altLang="ko-KR" sz="6000" b="1" dirty="0">
              <a:solidFill>
                <a:schemeClr val="accent5">
                  <a:lumMod val="50000"/>
                </a:schemeClr>
              </a:solidFill>
              <a:latin typeface="中山行书百年纪念版" panose="02010609000101010101" pitchFamily="49" charset="-122"/>
              <a:ea typeface="中山行书百年纪念版" panose="02010609000101010101" pitchFamily="49" charset="-122"/>
            </a:endParaRPr>
          </a:p>
          <a:p>
            <a:pPr algn="ctr"/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주제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: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개인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PC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보안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상태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진단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프로그램</a:t>
            </a:r>
            <a:endParaRPr lang="ko-KR" altLang="en-US" sz="2000" b="1" dirty="0">
              <a:solidFill>
                <a:schemeClr val="accent5">
                  <a:lumMod val="50000"/>
                </a:schemeClr>
              </a:solidFill>
              <a:latin typeface="中山行书百年纪念版" panose="02010609000101010101" pitchFamily="49" charset="-122"/>
              <a:ea typeface="中山行书百年纪念版" panose="02010609000101010101" pitchFamily="49" charset="-122"/>
            </a:endParaRPr>
          </a:p>
          <a:p>
            <a:pPr algn="ctr"/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5-8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주차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진도</a:t>
            </a:r>
            <a:endParaRPr lang="en-US" altLang="ko-KR" sz="2000" b="1" dirty="0">
              <a:solidFill>
                <a:schemeClr val="accent5">
                  <a:lumMod val="50000"/>
                </a:schemeClr>
              </a:solidFill>
              <a:latin typeface="中山行书百年纪念版" panose="02010609000101010101" pitchFamily="49" charset="-122"/>
              <a:ea typeface="中山行书百年纪念版" panose="0201060900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32944" y="4116836"/>
            <a:ext cx="7327382" cy="922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PPP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팀장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심문빈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주성항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장계평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오상남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775754" y="5503228"/>
            <a:ext cx="2640490" cy="471467"/>
            <a:chOff x="4858057" y="4776377"/>
            <a:chExt cx="3038297" cy="542496"/>
          </a:xfrm>
        </p:grpSpPr>
        <p:sp>
          <p:nvSpPr>
            <p:cNvPr id="17" name="箭头: 五边形 16"/>
            <p:cNvSpPr/>
            <p:nvPr/>
          </p:nvSpPr>
          <p:spPr>
            <a:xfrm>
              <a:off x="4858057" y="4785740"/>
              <a:ext cx="1285875" cy="533133"/>
            </a:xfrm>
            <a:prstGeom prst="homePlate">
              <a:avLst>
                <a:gd name="adj" fmla="val 3749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34257" y="4842889"/>
              <a:ext cx="1019174" cy="38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PPP</a:t>
              </a:r>
              <a:endParaRPr lang="en-US" altLang="ko-KR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5972937" y="4776377"/>
              <a:ext cx="1923417" cy="533133"/>
            </a:xfrm>
            <a:custGeom>
              <a:avLst/>
              <a:gdLst>
                <a:gd name="connsiteX0" fmla="*/ 83560 w 1923417"/>
                <a:gd name="connsiteY0" fmla="*/ 0 h 533133"/>
                <a:gd name="connsiteX1" fmla="*/ 1923417 w 1923417"/>
                <a:gd name="connsiteY1" fmla="*/ 0 h 533133"/>
                <a:gd name="connsiteX2" fmla="*/ 1923417 w 1923417"/>
                <a:gd name="connsiteY2" fmla="*/ 266567 h 533133"/>
                <a:gd name="connsiteX3" fmla="*/ 1923417 w 1923417"/>
                <a:gd name="connsiteY3" fmla="*/ 533133 h 533133"/>
                <a:gd name="connsiteX4" fmla="*/ 0 w 1923417"/>
                <a:gd name="connsiteY4" fmla="*/ 533133 h 533133"/>
                <a:gd name="connsiteX5" fmla="*/ 0 w 1923417"/>
                <a:gd name="connsiteY5" fmla="*/ 532970 h 533133"/>
                <a:gd name="connsiteX6" fmla="*/ 83438 w 1923417"/>
                <a:gd name="connsiteY6" fmla="*/ 532970 h 533133"/>
                <a:gd name="connsiteX7" fmla="*/ 283331 w 1923417"/>
                <a:gd name="connsiteY7" fmla="*/ 266404 h 53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3417" h="533133">
                  <a:moveTo>
                    <a:pt x="83560" y="0"/>
                  </a:moveTo>
                  <a:lnTo>
                    <a:pt x="1923417" y="0"/>
                  </a:lnTo>
                  <a:lnTo>
                    <a:pt x="1923417" y="266567"/>
                  </a:lnTo>
                  <a:lnTo>
                    <a:pt x="1923417" y="533133"/>
                  </a:lnTo>
                  <a:lnTo>
                    <a:pt x="0" y="533133"/>
                  </a:lnTo>
                  <a:lnTo>
                    <a:pt x="0" y="532970"/>
                  </a:lnTo>
                  <a:lnTo>
                    <a:pt x="83438" y="532970"/>
                  </a:lnTo>
                  <a:lnTo>
                    <a:pt x="283331" y="2664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39638" y="4851998"/>
              <a:ext cx="1615601" cy="38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2021.04.27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471670" y="2457450"/>
            <a:ext cx="324866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>
              <a:buClrTx/>
              <a:buSzTx/>
              <a:buNone/>
            </a:pPr>
            <a:r>
              <a:rPr lang="ko-K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담당교수 : 정진우</a:t>
            </a:r>
            <a:endParaRPr lang="ko-KR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buClrTx/>
              <a:buSzTx/>
              <a:buNone/>
            </a:pPr>
            <a:r>
              <a:rPr lang="ko-K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담당조교 : 양승윤</a:t>
            </a:r>
            <a:endParaRPr lang="ko-KR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buClrTx/>
              <a:buSzTx/>
              <a:buNone/>
            </a:pPr>
            <a:r>
              <a:rPr lang="ko-K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멘토 : 박진호</a:t>
            </a:r>
            <a:endParaRPr lang="ko-KR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buClrTx/>
              <a:buSzTx/>
              <a:buNone/>
            </a:pPr>
            <a:r>
              <a:rPr lang="ko-KR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회사 : 크로니아이티</a:t>
            </a:r>
            <a:endParaRPr lang="ko-KR" altLang="en-US" b="1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53050" y="1675943"/>
            <a:ext cx="1485900" cy="5338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17309" y="1742618"/>
            <a:ext cx="11511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목차</a:t>
            </a:r>
            <a:endParaRPr lang="ko-KR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61915" y="3186490"/>
            <a:ext cx="609600" cy="609600"/>
          </a:xfrm>
          <a:prstGeom prst="ellipse">
            <a:avLst/>
          </a:prstGeom>
          <a:solidFill>
            <a:srgbClr val="1D40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99709" y="3124359"/>
            <a:ext cx="3333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1</a:t>
            </a:r>
            <a:endParaRPr lang="zh-CN" altLang="en-US" sz="4000" dirty="0">
              <a:solidFill>
                <a:schemeClr val="bg1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80740" y="3307080"/>
            <a:ext cx="2709545" cy="645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기존</a:t>
            </a:r>
            <a:r>
              <a:rPr lang="en-US" altLang="ko-KR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프로그램</a:t>
            </a:r>
            <a:r>
              <a:rPr lang="en-US" altLang="ko-KR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기능</a:t>
            </a:r>
            <a:r>
              <a:rPr lang="en-US" altLang="ko-KR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분석</a:t>
            </a:r>
            <a:endParaRPr lang="ko-KR" altLang="en-US" b="1" dirty="0">
              <a:solidFill>
                <a:srgbClr val="1D40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과</a:t>
            </a:r>
            <a:r>
              <a:rPr lang="en-US" altLang="ko-KR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문제점</a:t>
            </a:r>
            <a:r>
              <a:rPr lang="en-US" altLang="ko-KR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제시</a:t>
            </a:r>
            <a:endParaRPr lang="ko-KR" altLang="en-US" b="1" dirty="0">
              <a:solidFill>
                <a:srgbClr val="1D40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39870" y="3173362"/>
            <a:ext cx="609600" cy="609600"/>
          </a:xfrm>
          <a:prstGeom prst="ellipse">
            <a:avLst/>
          </a:prstGeom>
          <a:solidFill>
            <a:srgbClr val="1D40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35119" y="3136631"/>
            <a:ext cx="3333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30470" y="3307387"/>
            <a:ext cx="2366210" cy="36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개선</a:t>
            </a:r>
            <a:r>
              <a:rPr lang="en-US" altLang="ko-KR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사항</a:t>
            </a:r>
            <a:r>
              <a:rPr lang="en-US" altLang="ko-KR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정리</a:t>
            </a:r>
            <a:endParaRPr lang="ko-KR" altLang="en-US" b="1" dirty="0">
              <a:solidFill>
                <a:srgbClr val="1D40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561915" y="4266395"/>
            <a:ext cx="609600" cy="609600"/>
          </a:xfrm>
          <a:prstGeom prst="ellipse">
            <a:avLst/>
          </a:prstGeom>
          <a:solidFill>
            <a:srgbClr val="1D40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38114" y="4220139"/>
            <a:ext cx="3333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52515" y="4372480"/>
            <a:ext cx="2366210" cy="36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구현된</a:t>
            </a:r>
            <a:r>
              <a:rPr lang="en-US" altLang="ko-KR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UI</a:t>
            </a:r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화면</a:t>
            </a:r>
            <a:endParaRPr lang="ko-KR" altLang="en-US" b="1" dirty="0">
              <a:solidFill>
                <a:srgbClr val="1D40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239870" y="4249417"/>
            <a:ext cx="609600" cy="609600"/>
          </a:xfrm>
          <a:prstGeom prst="ellipse">
            <a:avLst/>
          </a:prstGeom>
          <a:solidFill>
            <a:srgbClr val="1D40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16069" y="4203161"/>
            <a:ext cx="3333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造字工房力黑（非商用）常规体" pitchFamily="50" charset="-122"/>
                <a:ea typeface="造字工房力黑（非商用）常规体" pitchFamily="50" charset="-122"/>
              </a:rPr>
              <a:t>4</a:t>
            </a:r>
            <a:endParaRPr lang="zh-CN" altLang="en-US" sz="4000" dirty="0">
              <a:solidFill>
                <a:schemeClr val="bg1"/>
              </a:solidFill>
              <a:latin typeface="造字工房力黑（非商用）常规体" pitchFamily="50" charset="-122"/>
              <a:ea typeface="造字工房力黑（非商用）常规体" pitchFamily="50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230470" y="4369472"/>
            <a:ext cx="2366210" cy="36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zh-CN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하반</a:t>
            </a:r>
            <a:r>
              <a:rPr lang="en-US" altLang="ko-KR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학기</a:t>
            </a:r>
            <a:r>
              <a:rPr lang="en-US" altLang="ko-KR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zh-CN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계획</a:t>
            </a:r>
            <a:endParaRPr lang="ko-KR" altLang="zh-CN" b="1" dirty="0">
              <a:solidFill>
                <a:srgbClr val="1D40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ldLvl="0" animBg="1"/>
      <p:bldP spid="17" grpId="0" bldLvl="0" animBg="1"/>
      <p:bldP spid="18" grpId="0" animBg="1"/>
      <p:bldP spid="19" grpId="0"/>
      <p:bldP spid="21" grpId="0" bldLvl="0" animBg="1"/>
      <p:bldP spid="22" grpId="0" animBg="1"/>
      <p:bldP spid="23" grpId="0"/>
      <p:bldP spid="25" grpId="0" bldLvl="0" animBg="1"/>
      <p:bldP spid="26" grpId="0" animBg="1"/>
      <p:bldP spid="27" grpId="0"/>
      <p:bldP spid="2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41605" y="56515"/>
            <a:ext cx="703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1.  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기존</a:t>
            </a:r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 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프로그램</a:t>
            </a:r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 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기능</a:t>
            </a:r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 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분석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  <a:ea typeface="老報宋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762000"/>
            <a:ext cx="12192000" cy="6096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58875" y="5548630"/>
            <a:ext cx="987361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Bahnschrift SemiLight" panose="020B0502040204020203" pitchFamily="34" charset="0"/>
              </a:rPr>
              <a:t>계정보안</a:t>
            </a:r>
            <a:r>
              <a:rPr lang="en-US" altLang="ko-KR" sz="1400" dirty="0">
                <a:latin typeface="Bahnschrift SemiLight" panose="020B0502040204020203" pitchFamily="34" charset="0"/>
              </a:rPr>
              <a:t> : </a:t>
            </a:r>
            <a:r>
              <a:rPr lang="ko-KR" altLang="en-US" sz="1400" dirty="0">
                <a:latin typeface="Bahnschrift SemiLight" panose="020B0502040204020203" pitchFamily="34" charset="0"/>
              </a:rPr>
              <a:t>이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사항을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점검하려면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따로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패스워드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입력해야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하고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입력하지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않거나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설정하지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않은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경우에는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점검</a:t>
            </a:r>
            <a:r>
              <a:rPr lang="ko-KR" altLang="en-US" sz="1400" dirty="0">
                <a:latin typeface="Bahnschrift SemiLight" panose="020B0502040204020203" pitchFamily="34" charset="0"/>
              </a:rPr>
              <a:t>불가</a:t>
            </a:r>
            <a:endParaRPr lang="ko-KR" altLang="en-US" sz="1400" dirty="0"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Bahnschrift SemiLight" panose="020B0502040204020203" pitchFamily="34" charset="0"/>
              </a:rPr>
              <a:t>화면보안</a:t>
            </a:r>
            <a:r>
              <a:rPr lang="en-US" altLang="ko-KR" sz="1400" dirty="0">
                <a:latin typeface="Bahnschrift SemiLight" panose="020B0502040204020203" pitchFamily="34" charset="0"/>
              </a:rPr>
              <a:t> : </a:t>
            </a:r>
            <a:r>
              <a:rPr lang="ko-KR" altLang="ko-KR" sz="1400" dirty="0">
                <a:latin typeface="Bahnschrift SemiLight" panose="020B0502040204020203" pitchFamily="34" charset="0"/>
              </a:rPr>
              <a:t>문제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없음</a:t>
            </a:r>
            <a:endParaRPr lang="ko-KR" altLang="en-US" sz="1400" dirty="0">
              <a:latin typeface="Bahnschrift Semi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Bahnschrift SemiLight" panose="020B0502040204020203" pitchFamily="34" charset="0"/>
              </a:rPr>
              <a:t>공유보안</a:t>
            </a:r>
            <a:r>
              <a:rPr lang="en-US" altLang="ko-KR" sz="1400" dirty="0">
                <a:latin typeface="Bahnschrift SemiLight" panose="020B0502040204020203" pitchFamily="34" charset="0"/>
              </a:rPr>
              <a:t> : </a:t>
            </a:r>
            <a:r>
              <a:rPr lang="ko-KR" altLang="en-US" sz="1400" dirty="0">
                <a:latin typeface="Bahnschrift SemiLight" panose="020B0502040204020203" pitchFamily="34" charset="0"/>
              </a:rPr>
              <a:t>공유하고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있는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파일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상황을</a:t>
            </a:r>
            <a:r>
              <a:rPr lang="en-US" altLang="ko-KR" sz="1400" dirty="0">
                <a:latin typeface="Bahnschrift SemiLight" panose="020B0502040204020203" pitchFamily="34" charset="0"/>
              </a:rPr>
              <a:t>(</a:t>
            </a:r>
            <a:r>
              <a:rPr lang="ko-KR" altLang="en-US" sz="1400" dirty="0">
                <a:latin typeface="Bahnschrift SemiLight" panose="020B0502040204020203" pitchFamily="34" charset="0"/>
              </a:rPr>
              <a:t>파</a:t>
            </a:r>
            <a:r>
              <a:rPr lang="ko-KR" altLang="en-US" sz="1400" dirty="0">
                <a:latin typeface="Bahnschrift SemiLight" panose="020B0502040204020203" pitchFamily="34" charset="0"/>
              </a:rPr>
              <a:t>일건수</a:t>
            </a:r>
            <a:r>
              <a:rPr lang="en-US" altLang="ko-KR" sz="1400" dirty="0">
                <a:latin typeface="Bahnschrift SemiLight" panose="020B0502040204020203" pitchFamily="34" charset="0"/>
              </a:rPr>
              <a:t>, </a:t>
            </a:r>
            <a:r>
              <a:rPr lang="ko-KR" altLang="en-US" sz="1400" dirty="0">
                <a:latin typeface="Bahnschrift SemiLight" panose="020B0502040204020203" pitchFamily="34" charset="0"/>
              </a:rPr>
              <a:t>파일명</a:t>
            </a:r>
            <a:r>
              <a:rPr lang="en-US" altLang="ko-KR" sz="1400" dirty="0">
                <a:latin typeface="Bahnschrift SemiLight" panose="020B0502040204020203" pitchFamily="34" charset="0"/>
              </a:rPr>
              <a:t>)</a:t>
            </a:r>
            <a:r>
              <a:rPr lang="ko-KR" altLang="en-US" sz="1400" dirty="0">
                <a:latin typeface="Bahnschrift SemiLight" panose="020B0502040204020203" pitchFamily="34" charset="0"/>
              </a:rPr>
              <a:t>프로그램에서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파악하지</a:t>
            </a:r>
            <a:r>
              <a:rPr lang="en-US" altLang="ko-KR" sz="1400" dirty="0"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latin typeface="Bahnschrift SemiLight" panose="020B0502040204020203" pitchFamily="34" charset="0"/>
              </a:rPr>
              <a:t>못함</a:t>
            </a:r>
            <a:endParaRPr lang="ko-KR" altLang="en-US" sz="1400" dirty="0">
              <a:latin typeface="Bahnschrift SemiLight" panose="020B05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080" y="1190625"/>
            <a:ext cx="5366385" cy="4074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89755" y="822325"/>
            <a:ext cx="341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/>
              <a:t>기존</a:t>
            </a:r>
            <a:r>
              <a:rPr lang="en-US" altLang="ko-KR"/>
              <a:t> </a:t>
            </a:r>
            <a:r>
              <a:rPr lang="ko-KR" altLang="en-US"/>
              <a:t>프로그램</a:t>
            </a:r>
            <a:r>
              <a:rPr lang="en-US" altLang="ko-KR"/>
              <a:t> </a:t>
            </a:r>
            <a:r>
              <a:rPr lang="ko-KR" altLang="en-US"/>
              <a:t>점검</a:t>
            </a:r>
            <a:r>
              <a:rPr lang="en-US" altLang="ko-KR"/>
              <a:t> </a:t>
            </a:r>
            <a:r>
              <a:rPr lang="ko-KR" altLang="en-US"/>
              <a:t>결과</a:t>
            </a:r>
            <a:r>
              <a:rPr lang="en-US" altLang="ko-KR"/>
              <a:t> </a:t>
            </a:r>
            <a:r>
              <a:rPr lang="ko-KR" altLang="en-US"/>
              <a:t>화면</a:t>
            </a:r>
            <a:endParaRPr lang="ko-KR" altLang="en-US"/>
          </a:p>
        </p:txBody>
      </p:sp>
      <p:pic>
        <p:nvPicPr>
          <p:cNvPr id="4" name="图片 3" descr="_pc___ __-10 ___ ___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" y="1190625"/>
            <a:ext cx="5715635" cy="4074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55925" y="0"/>
            <a:ext cx="6280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  <a:sym typeface="+mn-ea"/>
              </a:rPr>
              <a:t>1. 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  <a:sym typeface="+mn-ea"/>
              </a:rPr>
              <a:t>문제점</a:t>
            </a:r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  <a:sym typeface="+mn-ea"/>
              </a:rPr>
              <a:t> 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  <a:sym typeface="+mn-ea"/>
              </a:rPr>
              <a:t>제시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  <a:ea typeface="老報宋" panose="02000000000000000000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1014095"/>
            <a:ext cx="4943475" cy="29540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" y="4261485"/>
            <a:ext cx="4932680" cy="1799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49010" y="1998345"/>
            <a:ext cx="53797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zh-CN"/>
              <a:t>상용된</a:t>
            </a:r>
            <a:r>
              <a:rPr lang="en-US" altLang="ko-KR"/>
              <a:t> </a:t>
            </a:r>
            <a:r>
              <a:rPr lang="ko-KR" altLang="en-US"/>
              <a:t>프로그램의</a:t>
            </a:r>
            <a:r>
              <a:rPr lang="en-US" altLang="ko-KR"/>
              <a:t> </a:t>
            </a:r>
            <a:r>
              <a:rPr lang="ko-KR" altLang="en-US"/>
              <a:t>사용</a:t>
            </a:r>
            <a:r>
              <a:rPr lang="en-US" altLang="ko-KR"/>
              <a:t> : </a:t>
            </a:r>
            <a:r>
              <a:rPr lang="ko-KR" altLang="en-US"/>
              <a:t>상용버전이라</a:t>
            </a:r>
            <a:r>
              <a:rPr lang="en-US" altLang="ko-KR"/>
              <a:t> </a:t>
            </a:r>
            <a:r>
              <a:rPr lang="ko-KR" altLang="en-US"/>
              <a:t>메인서버장비와</a:t>
            </a:r>
            <a:r>
              <a:rPr lang="en-US" altLang="ko-KR"/>
              <a:t> </a:t>
            </a:r>
            <a:r>
              <a:rPr lang="ko-KR" altLang="en-US"/>
              <a:t>통신이</a:t>
            </a:r>
            <a:r>
              <a:rPr lang="en-US" altLang="ko-KR"/>
              <a:t> </a:t>
            </a:r>
            <a:r>
              <a:rPr lang="ko-KR" altLang="en-US"/>
              <a:t>되야</a:t>
            </a:r>
            <a:r>
              <a:rPr lang="en-US" altLang="ko-KR"/>
              <a:t> </a:t>
            </a:r>
            <a:r>
              <a:rPr lang="ko-KR" altLang="en-US"/>
              <a:t>동작할</a:t>
            </a:r>
            <a:r>
              <a:rPr lang="en-US" altLang="ko-KR"/>
              <a:t> </a:t>
            </a:r>
            <a:r>
              <a:rPr lang="ko-KR" altLang="en-US"/>
              <a:t>거라</a:t>
            </a:r>
            <a:r>
              <a:rPr lang="en-US" altLang="ko-KR"/>
              <a:t> </a:t>
            </a:r>
            <a:r>
              <a:rPr lang="ko-KR" altLang="en-US"/>
              <a:t>관리자가</a:t>
            </a:r>
            <a:r>
              <a:rPr lang="en-US" altLang="ko-KR"/>
              <a:t> </a:t>
            </a:r>
            <a:r>
              <a:rPr lang="ko-KR" altLang="en-US"/>
              <a:t>권한</a:t>
            </a:r>
            <a:r>
              <a:rPr lang="en-US" altLang="ko-KR"/>
              <a:t> </a:t>
            </a:r>
            <a:r>
              <a:rPr lang="ko-KR" altLang="en-US"/>
              <a:t>주지</a:t>
            </a:r>
            <a:r>
              <a:rPr lang="en-US" altLang="ko-KR"/>
              <a:t> </a:t>
            </a:r>
            <a:r>
              <a:rPr lang="ko-KR" altLang="en-US"/>
              <a:t>않으면</a:t>
            </a:r>
            <a:r>
              <a:rPr lang="en-US" altLang="ko-KR"/>
              <a:t> </a:t>
            </a:r>
            <a:r>
              <a:rPr lang="ko-KR" altLang="en-US"/>
              <a:t>설치</a:t>
            </a:r>
            <a:r>
              <a:rPr lang="en-US" altLang="ko-KR"/>
              <a:t> </a:t>
            </a:r>
            <a:r>
              <a:rPr lang="ko-KR" altLang="en-US"/>
              <a:t>불가</a:t>
            </a:r>
            <a:endParaRPr lang="ko-KR" altLang="en-US"/>
          </a:p>
          <a:p>
            <a:endParaRPr lang="en-US" altLang="ko-KR"/>
          </a:p>
          <a:p>
            <a:r>
              <a:rPr lang="ko-KR" altLang="en-US"/>
              <a:t>개인용</a:t>
            </a:r>
            <a:r>
              <a:rPr lang="en-US" altLang="ko-KR"/>
              <a:t> </a:t>
            </a:r>
            <a:r>
              <a:rPr lang="ko-KR" altLang="en-US"/>
              <a:t>프로그램의</a:t>
            </a:r>
            <a:r>
              <a:rPr lang="en-US" altLang="ko-KR"/>
              <a:t> </a:t>
            </a:r>
            <a:r>
              <a:rPr lang="ko-KR" altLang="en-US"/>
              <a:t>사용</a:t>
            </a:r>
            <a:r>
              <a:rPr lang="en-US" altLang="ko-KR"/>
              <a:t> : </a:t>
            </a:r>
            <a:r>
              <a:rPr lang="ko-KR" altLang="en-US"/>
              <a:t>오래전</a:t>
            </a:r>
            <a:r>
              <a:rPr lang="en-US" altLang="ko-KR"/>
              <a:t> </a:t>
            </a:r>
            <a:r>
              <a:rPr lang="ko-KR" altLang="en-US"/>
              <a:t>만들어진</a:t>
            </a:r>
            <a:r>
              <a:rPr lang="en-US" altLang="ko-KR"/>
              <a:t> </a:t>
            </a:r>
            <a:r>
              <a:rPr lang="ko-KR" altLang="en-US"/>
              <a:t>개인용</a:t>
            </a:r>
            <a:r>
              <a:rPr lang="en-US" altLang="ko-KR"/>
              <a:t> </a:t>
            </a:r>
            <a:r>
              <a:rPr lang="ko-KR" altLang="en-US"/>
              <a:t>프로그램들은</a:t>
            </a:r>
            <a:r>
              <a:rPr lang="en-US" altLang="ko-KR"/>
              <a:t> </a:t>
            </a:r>
            <a:r>
              <a:rPr lang="ko-KR" altLang="en-US"/>
              <a:t>현재</a:t>
            </a:r>
            <a:r>
              <a:rPr lang="en-US" altLang="ko-KR"/>
              <a:t> OS</a:t>
            </a:r>
            <a:r>
              <a:rPr lang="ko-KR" altLang="en-US"/>
              <a:t>환경에</a:t>
            </a:r>
            <a:r>
              <a:rPr lang="en-US" altLang="ko-KR"/>
              <a:t> </a:t>
            </a:r>
            <a:r>
              <a:rPr lang="ko-KR" altLang="en-US"/>
              <a:t>적합하지</a:t>
            </a:r>
            <a:r>
              <a:rPr lang="en-US" altLang="ko-KR"/>
              <a:t> </a:t>
            </a:r>
            <a:r>
              <a:rPr lang="ko-KR" altLang="en-US"/>
              <a:t>않기</a:t>
            </a:r>
            <a:endParaRPr lang="ko-KR" altLang="en-US"/>
          </a:p>
          <a:p>
            <a:endParaRPr lang="ko-KR" altLang="en-US"/>
          </a:p>
          <a:p>
            <a:r>
              <a:rPr lang="ko-KR" altLang="en-US"/>
              <a:t>운영체제</a:t>
            </a:r>
            <a:r>
              <a:rPr lang="en-US" altLang="ko-KR"/>
              <a:t> </a:t>
            </a:r>
            <a:r>
              <a:rPr lang="ko-KR" altLang="en-US"/>
              <a:t>버전</a:t>
            </a:r>
            <a:r>
              <a:rPr lang="en-US" altLang="ko-KR"/>
              <a:t> : </a:t>
            </a:r>
            <a:r>
              <a:rPr lang="ko-KR" altLang="en-US"/>
              <a:t>각각</a:t>
            </a:r>
            <a:r>
              <a:rPr lang="en-US" altLang="ko-KR"/>
              <a:t> </a:t>
            </a:r>
            <a:r>
              <a:rPr lang="ko-KR" altLang="en-US"/>
              <a:t>사용자의</a:t>
            </a:r>
            <a:r>
              <a:rPr lang="en-US" altLang="ko-KR"/>
              <a:t> </a:t>
            </a:r>
            <a:r>
              <a:rPr lang="ko-KR" altLang="en-US"/>
              <a:t>개인</a:t>
            </a:r>
            <a:r>
              <a:rPr lang="en-US" altLang="ko-KR"/>
              <a:t> PC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시스템</a:t>
            </a:r>
            <a:r>
              <a:rPr lang="en-US" altLang="ko-KR"/>
              <a:t> </a:t>
            </a:r>
            <a:r>
              <a:rPr lang="ko-KR" altLang="en-US"/>
              <a:t>버전이</a:t>
            </a:r>
            <a:r>
              <a:rPr lang="en-US" altLang="ko-KR"/>
              <a:t> </a:t>
            </a:r>
            <a:r>
              <a:rPr lang="ko-KR" altLang="en-US"/>
              <a:t>다를</a:t>
            </a:r>
            <a:r>
              <a:rPr lang="en-US" altLang="ko-KR"/>
              <a:t> </a:t>
            </a:r>
            <a:r>
              <a:rPr lang="ko-KR" altLang="en-US"/>
              <a:t>수도</a:t>
            </a:r>
            <a:r>
              <a:rPr lang="en-US" altLang="ko-KR"/>
              <a:t> </a:t>
            </a:r>
            <a:r>
              <a:rPr lang="ko-KR" altLang="en-US"/>
              <a:t>있는데</a:t>
            </a:r>
            <a:r>
              <a:rPr lang="en-US" altLang="ko-KR"/>
              <a:t> 32bit OS</a:t>
            </a:r>
            <a:r>
              <a:rPr lang="ko-KR" altLang="en-US"/>
              <a:t>와</a:t>
            </a:r>
            <a:r>
              <a:rPr lang="en-US" altLang="ko-KR"/>
              <a:t> 64bit OS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다</a:t>
            </a:r>
            <a:r>
              <a:rPr lang="en-US" altLang="ko-KR"/>
              <a:t> </a:t>
            </a:r>
            <a:r>
              <a:rPr lang="ko-KR" altLang="en-US"/>
              <a:t>사용할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있는지</a:t>
            </a:r>
            <a:r>
              <a:rPr lang="en-US" altLang="ko-KR"/>
              <a:t> </a:t>
            </a:r>
            <a:r>
              <a:rPr lang="ko-KR" altLang="en-US"/>
              <a:t>고려해야</a:t>
            </a:r>
            <a:r>
              <a:rPr lang="en-US" altLang="ko-KR"/>
              <a:t> </a:t>
            </a:r>
            <a:r>
              <a:rPr lang="ko-KR" altLang="en-US"/>
              <a:t>한다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0" y="59690"/>
            <a:ext cx="5854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2. </a:t>
            </a:r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개선</a:t>
            </a:r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 </a:t>
            </a:r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사항</a:t>
            </a:r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 </a:t>
            </a:r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정리</a:t>
            </a:r>
            <a:endParaRPr lang="ko-KR" altLang="en-US" sz="3600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  <a:ea typeface="老報宋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762000"/>
            <a:ext cx="12192000" cy="6096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831557" y="2004077"/>
            <a:ext cx="2181226" cy="4026243"/>
            <a:chOff x="3431757" y="3130135"/>
            <a:chExt cx="1949868" cy="4026243"/>
          </a:xfrm>
        </p:grpSpPr>
        <p:sp>
          <p:nvSpPr>
            <p:cNvPr id="16" name="矩形 15"/>
            <p:cNvSpPr/>
            <p:nvPr/>
          </p:nvSpPr>
          <p:spPr>
            <a:xfrm>
              <a:off x="3431758" y="5881540"/>
              <a:ext cx="1949867" cy="1274838"/>
            </a:xfrm>
            <a:prstGeom prst="rect">
              <a:avLst/>
            </a:prstGeom>
            <a:blipFill>
              <a:blip r:embed="rId2"/>
              <a:stretch>
                <a:fillRect t="-993" b="-9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31757" y="3130135"/>
              <a:ext cx="1949867" cy="275140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670007" y="2004077"/>
            <a:ext cx="2181224" cy="4026243"/>
            <a:chOff x="3431757" y="3130135"/>
            <a:chExt cx="1949868" cy="4026243"/>
          </a:xfrm>
        </p:grpSpPr>
        <p:sp>
          <p:nvSpPr>
            <p:cNvPr id="19" name="矩形 18"/>
            <p:cNvSpPr/>
            <p:nvPr/>
          </p:nvSpPr>
          <p:spPr>
            <a:xfrm>
              <a:off x="3431758" y="5881540"/>
              <a:ext cx="1949867" cy="1274838"/>
            </a:xfrm>
            <a:prstGeom prst="rect">
              <a:avLst/>
            </a:prstGeom>
            <a:blipFill>
              <a:blip r:embed="rId3"/>
              <a:stretch>
                <a:fillRect t="-4534" b="-4443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431757" y="3130135"/>
              <a:ext cx="1949867" cy="27514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508455" y="2017344"/>
            <a:ext cx="2181223" cy="4026245"/>
            <a:chOff x="3431757" y="3130134"/>
            <a:chExt cx="1949868" cy="4026245"/>
          </a:xfrm>
        </p:grpSpPr>
        <p:sp>
          <p:nvSpPr>
            <p:cNvPr id="22" name="矩形 21"/>
            <p:cNvSpPr/>
            <p:nvPr/>
          </p:nvSpPr>
          <p:spPr>
            <a:xfrm>
              <a:off x="3431758" y="5881541"/>
              <a:ext cx="1949867" cy="1274838"/>
            </a:xfrm>
            <a:prstGeom prst="rect">
              <a:avLst/>
            </a:prstGeom>
            <a:blipFill>
              <a:blip r:embed="rId4"/>
              <a:stretch>
                <a:fillRect t="-873" b="-85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431757" y="3130134"/>
              <a:ext cx="1949867" cy="275140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1888080" y="2207692"/>
            <a:ext cx="206818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계정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보안</a:t>
            </a:r>
            <a:endParaRPr lang="ko-KR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720387" y="2207692"/>
            <a:ext cx="206818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공유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보안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65604" y="2207692"/>
            <a:ext cx="2068181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설치와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사용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41535" y="3060854"/>
            <a:ext cx="1759997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zh-CN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패스워드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설정하지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않거나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따로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입력하지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않은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경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우에도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점검가능하게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함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80617" y="2952904"/>
            <a:ext cx="1759997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점검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결과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취약으로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나오면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공유하고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있는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파일개수와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파일이름을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프로그램의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조치방안창에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Bahnschrift SemiLight" panose="020B0502040204020203" pitchFamily="34" charset="0"/>
              </a:rPr>
              <a:t>출력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19695" y="3168650"/>
            <a:ext cx="17748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1400">
                <a:solidFill>
                  <a:schemeClr val="bg1"/>
                </a:solidFill>
              </a:rPr>
              <a:t>windows</a:t>
            </a:r>
            <a:r>
              <a:rPr lang="en-US" altLang="zh-CN" sz="1400">
                <a:solidFill>
                  <a:schemeClr val="bg1"/>
                </a:solidFill>
              </a:rPr>
              <a:t> 10 </a:t>
            </a:r>
            <a:r>
              <a:rPr lang="ko-KR" altLang="en-US" sz="1400">
                <a:solidFill>
                  <a:schemeClr val="bg1"/>
                </a:solidFill>
              </a:rPr>
              <a:t>환경에서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다운로드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해서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바로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이용할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수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있게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함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/>
      <p:bldP spid="25" grpId="0"/>
      <p:bldP spid="26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0" y="52070"/>
            <a:ext cx="3945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3. </a:t>
            </a:r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구현된</a:t>
            </a:r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  UI</a:t>
            </a:r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화면</a:t>
            </a:r>
            <a:endParaRPr lang="ko-KR" altLang="en-US" sz="3600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  <a:ea typeface="老報宋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762000"/>
            <a:ext cx="12192000" cy="6096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0" y="2456815"/>
            <a:ext cx="3560445" cy="27063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62150" y="1623695"/>
            <a:ext cx="1916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en-US"/>
              <a:t>로그인</a:t>
            </a:r>
            <a:r>
              <a:rPr lang="en-US" altLang="ko-KR"/>
              <a:t> </a:t>
            </a:r>
            <a:r>
              <a:rPr lang="ko-KR" altLang="ko-KR"/>
              <a:t>정적</a:t>
            </a:r>
            <a:r>
              <a:rPr lang="en-US" altLang="ko-KR"/>
              <a:t> </a:t>
            </a:r>
            <a:r>
              <a:rPr lang="ko-KR" altLang="ko-KR"/>
              <a:t>화면</a:t>
            </a:r>
            <a:endParaRPr lang="ko-KR" altLang="ko-KR"/>
          </a:p>
        </p:txBody>
      </p:sp>
      <p:sp>
        <p:nvSpPr>
          <p:cNvPr id="5" name="文本框 4"/>
          <p:cNvSpPr txBox="1"/>
          <p:nvPr/>
        </p:nvSpPr>
        <p:spPr>
          <a:xfrm>
            <a:off x="6710680" y="1623695"/>
            <a:ext cx="3601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en-US"/>
              <a:t>프로그램</a:t>
            </a:r>
            <a:r>
              <a:rPr lang="en-US" altLang="ko-KR"/>
              <a:t> </a:t>
            </a:r>
            <a:r>
              <a:rPr lang="ko-KR" altLang="en-US"/>
              <a:t>정적</a:t>
            </a:r>
            <a:r>
              <a:rPr lang="en-US" altLang="ko-KR"/>
              <a:t> </a:t>
            </a:r>
            <a:r>
              <a:rPr lang="ko-KR" altLang="en-US"/>
              <a:t>메인화면</a:t>
            </a:r>
            <a:endParaRPr lang="ko-KR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780" y="2456815"/>
            <a:ext cx="5303520" cy="43795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52285" y="5748655"/>
            <a:ext cx="331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zh-CN"/>
              <a:t>조치방</a:t>
            </a:r>
            <a:r>
              <a:rPr lang="ko-KR" altLang="zh-CN"/>
              <a:t>안창</a:t>
            </a:r>
            <a:endParaRPr lang="ko-KR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800850" y="4262755"/>
            <a:ext cx="2346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ko-KR" altLang="zh-CN"/>
              <a:t>점검사항창</a:t>
            </a:r>
            <a:endParaRPr lang="en-US" altLang="ko-KR"/>
          </a:p>
        </p:txBody>
      </p:sp>
      <p:sp>
        <p:nvSpPr>
          <p:cNvPr id="12" name="文本框 11"/>
          <p:cNvSpPr txBox="1"/>
          <p:nvPr/>
        </p:nvSpPr>
        <p:spPr>
          <a:xfrm>
            <a:off x="10551160" y="3985895"/>
            <a:ext cx="413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ko-KR" altLang="zh-CN"/>
              <a:t>결</a:t>
            </a:r>
            <a:r>
              <a:rPr lang="ko-KR" altLang="zh-CN"/>
              <a:t>과창</a:t>
            </a:r>
            <a:endParaRPr lang="ko-KR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0" y="60325"/>
            <a:ext cx="3584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4. </a:t>
            </a:r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하반</a:t>
            </a:r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 </a:t>
            </a:r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학기</a:t>
            </a:r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  </a:t>
            </a:r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계획</a:t>
            </a:r>
            <a:endParaRPr lang="ko-KR" altLang="en-US" sz="3600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  <a:ea typeface="老報宋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762000"/>
            <a:ext cx="12192000" cy="6096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668037" y="2755636"/>
            <a:ext cx="9014251" cy="582633"/>
            <a:chOff x="1882349" y="2120552"/>
            <a:chExt cx="9014251" cy="582633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8" name="组合 17"/>
            <p:cNvGrpSpPr/>
            <p:nvPr/>
          </p:nvGrpSpPr>
          <p:grpSpPr>
            <a:xfrm>
              <a:off x="1882349" y="2120552"/>
              <a:ext cx="9014251" cy="582633"/>
              <a:chOff x="1834724" y="2217716"/>
              <a:chExt cx="9014251" cy="582633"/>
            </a:xfrm>
            <a:grpFill/>
          </p:grpSpPr>
          <p:sp>
            <p:nvSpPr>
              <p:cNvPr id="23" name="任意多边形: 形状 22"/>
              <p:cNvSpPr/>
              <p:nvPr/>
            </p:nvSpPr>
            <p:spPr>
              <a:xfrm>
                <a:off x="1834724" y="2217716"/>
                <a:ext cx="2327701" cy="582633"/>
              </a:xfrm>
              <a:custGeom>
                <a:avLst/>
                <a:gdLst>
                  <a:gd name="connsiteX0" fmla="*/ 0 w 2950427"/>
                  <a:gd name="connsiteY0" fmla="*/ 0 h 738504"/>
                  <a:gd name="connsiteX1" fmla="*/ 1114425 w 2950427"/>
                  <a:gd name="connsiteY1" fmla="*/ 0 h 738504"/>
                  <a:gd name="connsiteX2" fmla="*/ 1466750 w 2950427"/>
                  <a:gd name="connsiteY2" fmla="*/ 0 h 738504"/>
                  <a:gd name="connsiteX3" fmla="*/ 2581175 w 2950427"/>
                  <a:gd name="connsiteY3" fmla="*/ 0 h 738504"/>
                  <a:gd name="connsiteX4" fmla="*/ 2950427 w 2950427"/>
                  <a:gd name="connsiteY4" fmla="*/ 369252 h 738504"/>
                  <a:gd name="connsiteX5" fmla="*/ 2581175 w 2950427"/>
                  <a:gd name="connsiteY5" fmla="*/ 738504 h 738504"/>
                  <a:gd name="connsiteX6" fmla="*/ 1466750 w 2950427"/>
                  <a:gd name="connsiteY6" fmla="*/ 738504 h 738504"/>
                  <a:gd name="connsiteX7" fmla="*/ 1114425 w 2950427"/>
                  <a:gd name="connsiteY7" fmla="*/ 738504 h 738504"/>
                  <a:gd name="connsiteX8" fmla="*/ 0 w 2950427"/>
                  <a:gd name="connsiteY8" fmla="*/ 738504 h 738504"/>
                  <a:gd name="connsiteX9" fmla="*/ 369252 w 2950427"/>
                  <a:gd name="connsiteY9" fmla="*/ 369252 h 73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0427" h="738504">
                    <a:moveTo>
                      <a:pt x="0" y="0"/>
                    </a:moveTo>
                    <a:lnTo>
                      <a:pt x="1114425" y="0"/>
                    </a:lnTo>
                    <a:lnTo>
                      <a:pt x="1466750" y="0"/>
                    </a:lnTo>
                    <a:lnTo>
                      <a:pt x="2581175" y="0"/>
                    </a:lnTo>
                    <a:lnTo>
                      <a:pt x="2950427" y="369252"/>
                    </a:lnTo>
                    <a:lnTo>
                      <a:pt x="2581175" y="738504"/>
                    </a:lnTo>
                    <a:lnTo>
                      <a:pt x="1466750" y="738504"/>
                    </a:lnTo>
                    <a:lnTo>
                      <a:pt x="1114425" y="738504"/>
                    </a:lnTo>
                    <a:lnTo>
                      <a:pt x="0" y="738504"/>
                    </a:lnTo>
                    <a:lnTo>
                      <a:pt x="369252" y="3692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4061251" y="2217716"/>
                <a:ext cx="2327701" cy="582633"/>
              </a:xfrm>
              <a:custGeom>
                <a:avLst/>
                <a:gdLst>
                  <a:gd name="connsiteX0" fmla="*/ 0 w 2950427"/>
                  <a:gd name="connsiteY0" fmla="*/ 0 h 738504"/>
                  <a:gd name="connsiteX1" fmla="*/ 1114425 w 2950427"/>
                  <a:gd name="connsiteY1" fmla="*/ 0 h 738504"/>
                  <a:gd name="connsiteX2" fmla="*/ 1466750 w 2950427"/>
                  <a:gd name="connsiteY2" fmla="*/ 0 h 738504"/>
                  <a:gd name="connsiteX3" fmla="*/ 2581175 w 2950427"/>
                  <a:gd name="connsiteY3" fmla="*/ 0 h 738504"/>
                  <a:gd name="connsiteX4" fmla="*/ 2950427 w 2950427"/>
                  <a:gd name="connsiteY4" fmla="*/ 369252 h 738504"/>
                  <a:gd name="connsiteX5" fmla="*/ 2581175 w 2950427"/>
                  <a:gd name="connsiteY5" fmla="*/ 738504 h 738504"/>
                  <a:gd name="connsiteX6" fmla="*/ 1466750 w 2950427"/>
                  <a:gd name="connsiteY6" fmla="*/ 738504 h 738504"/>
                  <a:gd name="connsiteX7" fmla="*/ 1114425 w 2950427"/>
                  <a:gd name="connsiteY7" fmla="*/ 738504 h 738504"/>
                  <a:gd name="connsiteX8" fmla="*/ 0 w 2950427"/>
                  <a:gd name="connsiteY8" fmla="*/ 738504 h 738504"/>
                  <a:gd name="connsiteX9" fmla="*/ 369252 w 2950427"/>
                  <a:gd name="connsiteY9" fmla="*/ 369252 h 73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0427" h="738504">
                    <a:moveTo>
                      <a:pt x="0" y="0"/>
                    </a:moveTo>
                    <a:lnTo>
                      <a:pt x="1114425" y="0"/>
                    </a:lnTo>
                    <a:lnTo>
                      <a:pt x="1466750" y="0"/>
                    </a:lnTo>
                    <a:lnTo>
                      <a:pt x="2581175" y="0"/>
                    </a:lnTo>
                    <a:lnTo>
                      <a:pt x="2950427" y="369252"/>
                    </a:lnTo>
                    <a:lnTo>
                      <a:pt x="2581175" y="738504"/>
                    </a:lnTo>
                    <a:lnTo>
                      <a:pt x="1466750" y="738504"/>
                    </a:lnTo>
                    <a:lnTo>
                      <a:pt x="1114425" y="738504"/>
                    </a:lnTo>
                    <a:lnTo>
                      <a:pt x="0" y="738504"/>
                    </a:lnTo>
                    <a:lnTo>
                      <a:pt x="369252" y="3692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6294747" y="2217716"/>
                <a:ext cx="2327701" cy="582633"/>
              </a:xfrm>
              <a:custGeom>
                <a:avLst/>
                <a:gdLst>
                  <a:gd name="connsiteX0" fmla="*/ 0 w 2950427"/>
                  <a:gd name="connsiteY0" fmla="*/ 0 h 738504"/>
                  <a:gd name="connsiteX1" fmla="*/ 1114425 w 2950427"/>
                  <a:gd name="connsiteY1" fmla="*/ 0 h 738504"/>
                  <a:gd name="connsiteX2" fmla="*/ 1466750 w 2950427"/>
                  <a:gd name="connsiteY2" fmla="*/ 0 h 738504"/>
                  <a:gd name="connsiteX3" fmla="*/ 2581175 w 2950427"/>
                  <a:gd name="connsiteY3" fmla="*/ 0 h 738504"/>
                  <a:gd name="connsiteX4" fmla="*/ 2950427 w 2950427"/>
                  <a:gd name="connsiteY4" fmla="*/ 369252 h 738504"/>
                  <a:gd name="connsiteX5" fmla="*/ 2581175 w 2950427"/>
                  <a:gd name="connsiteY5" fmla="*/ 738504 h 738504"/>
                  <a:gd name="connsiteX6" fmla="*/ 1466750 w 2950427"/>
                  <a:gd name="connsiteY6" fmla="*/ 738504 h 738504"/>
                  <a:gd name="connsiteX7" fmla="*/ 1114425 w 2950427"/>
                  <a:gd name="connsiteY7" fmla="*/ 738504 h 738504"/>
                  <a:gd name="connsiteX8" fmla="*/ 0 w 2950427"/>
                  <a:gd name="connsiteY8" fmla="*/ 738504 h 738504"/>
                  <a:gd name="connsiteX9" fmla="*/ 369252 w 2950427"/>
                  <a:gd name="connsiteY9" fmla="*/ 369252 h 73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0427" h="738504">
                    <a:moveTo>
                      <a:pt x="0" y="0"/>
                    </a:moveTo>
                    <a:lnTo>
                      <a:pt x="1114425" y="0"/>
                    </a:lnTo>
                    <a:lnTo>
                      <a:pt x="1466750" y="0"/>
                    </a:lnTo>
                    <a:lnTo>
                      <a:pt x="2581175" y="0"/>
                    </a:lnTo>
                    <a:lnTo>
                      <a:pt x="2950427" y="369252"/>
                    </a:lnTo>
                    <a:lnTo>
                      <a:pt x="2581175" y="738504"/>
                    </a:lnTo>
                    <a:lnTo>
                      <a:pt x="1466750" y="738504"/>
                    </a:lnTo>
                    <a:lnTo>
                      <a:pt x="1114425" y="738504"/>
                    </a:lnTo>
                    <a:lnTo>
                      <a:pt x="0" y="738504"/>
                    </a:lnTo>
                    <a:lnTo>
                      <a:pt x="369252" y="3692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8521274" y="2217716"/>
                <a:ext cx="2327701" cy="582633"/>
              </a:xfrm>
              <a:custGeom>
                <a:avLst/>
                <a:gdLst>
                  <a:gd name="connsiteX0" fmla="*/ 0 w 2950427"/>
                  <a:gd name="connsiteY0" fmla="*/ 0 h 738504"/>
                  <a:gd name="connsiteX1" fmla="*/ 1114425 w 2950427"/>
                  <a:gd name="connsiteY1" fmla="*/ 0 h 738504"/>
                  <a:gd name="connsiteX2" fmla="*/ 1466750 w 2950427"/>
                  <a:gd name="connsiteY2" fmla="*/ 0 h 738504"/>
                  <a:gd name="connsiteX3" fmla="*/ 2581175 w 2950427"/>
                  <a:gd name="connsiteY3" fmla="*/ 0 h 738504"/>
                  <a:gd name="connsiteX4" fmla="*/ 2950427 w 2950427"/>
                  <a:gd name="connsiteY4" fmla="*/ 369252 h 738504"/>
                  <a:gd name="connsiteX5" fmla="*/ 2581175 w 2950427"/>
                  <a:gd name="connsiteY5" fmla="*/ 738504 h 738504"/>
                  <a:gd name="connsiteX6" fmla="*/ 1466750 w 2950427"/>
                  <a:gd name="connsiteY6" fmla="*/ 738504 h 738504"/>
                  <a:gd name="connsiteX7" fmla="*/ 1114425 w 2950427"/>
                  <a:gd name="connsiteY7" fmla="*/ 738504 h 738504"/>
                  <a:gd name="connsiteX8" fmla="*/ 0 w 2950427"/>
                  <a:gd name="connsiteY8" fmla="*/ 738504 h 738504"/>
                  <a:gd name="connsiteX9" fmla="*/ 369252 w 2950427"/>
                  <a:gd name="connsiteY9" fmla="*/ 369252 h 73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0427" h="738504">
                    <a:moveTo>
                      <a:pt x="0" y="0"/>
                    </a:moveTo>
                    <a:lnTo>
                      <a:pt x="1114425" y="0"/>
                    </a:lnTo>
                    <a:lnTo>
                      <a:pt x="1466750" y="0"/>
                    </a:lnTo>
                    <a:lnTo>
                      <a:pt x="2581175" y="0"/>
                    </a:lnTo>
                    <a:lnTo>
                      <a:pt x="2950427" y="369252"/>
                    </a:lnTo>
                    <a:lnTo>
                      <a:pt x="2581175" y="738504"/>
                    </a:lnTo>
                    <a:lnTo>
                      <a:pt x="1466750" y="738504"/>
                    </a:lnTo>
                    <a:lnTo>
                      <a:pt x="1114425" y="738504"/>
                    </a:lnTo>
                    <a:lnTo>
                      <a:pt x="0" y="738504"/>
                    </a:lnTo>
                    <a:lnTo>
                      <a:pt x="369252" y="3692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2204406" y="2240131"/>
              <a:ext cx="1801487" cy="33718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차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 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멘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토링</a:t>
              </a:r>
              <a:endParaRPr lang="ko-KR" altLang="en-US" sz="1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445752" y="2242174"/>
              <a:ext cx="1801487" cy="33718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zh-CN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기술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 </a:t>
              </a:r>
              <a:r>
                <a:rPr lang="ko-KR" altLang="zh-CN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조사</a:t>
              </a:r>
              <a:endParaRPr lang="ko-KR" altLang="zh-CN" sz="1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84641" y="2240131"/>
              <a:ext cx="1801487" cy="33718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zh-CN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기능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 </a:t>
              </a:r>
              <a:r>
                <a:rPr lang="ko-KR" altLang="zh-CN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구현</a:t>
              </a:r>
              <a:endParaRPr lang="ko-KR" altLang="zh-CN" sz="1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925987" y="2242174"/>
              <a:ext cx="1801487" cy="33718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zh-CN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최종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 </a:t>
              </a:r>
              <a:r>
                <a:rPr lang="ko-KR" altLang="zh-CN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보</a:t>
              </a:r>
              <a:r>
                <a:rPr lang="ko-KR" altLang="zh-CN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고서</a:t>
              </a:r>
              <a:endParaRPr lang="ko-KR" altLang="zh-CN" sz="1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810912" y="3766214"/>
            <a:ext cx="1975683" cy="106045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월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일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차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멘토링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진행해서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멘토링보고서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작성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하기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64878" y="3766214"/>
            <a:ext cx="1975682" cy="106045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차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멘토링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끝난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후에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기능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구현하기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위하여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기술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조사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하기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90754" y="3766214"/>
            <a:ext cx="2002184" cy="73723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각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기능에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대해여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코드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구현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28606" y="3766214"/>
            <a:ext cx="2002183" cy="73723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프로그램을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완성해서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최종보고서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작상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하기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dollar-coin-symbol_45061"/>
          <p:cNvSpPr>
            <a:spLocks noChangeAspect="1"/>
          </p:cNvSpPr>
          <p:nvPr/>
        </p:nvSpPr>
        <p:spPr bwMode="auto">
          <a:xfrm>
            <a:off x="2585994" y="1713989"/>
            <a:ext cx="609685" cy="608720"/>
          </a:xfrm>
          <a:custGeom>
            <a:avLst/>
            <a:gdLst>
              <a:gd name="T0" fmla="*/ 253 w 507"/>
              <a:gd name="T1" fmla="*/ 0 h 507"/>
              <a:gd name="T2" fmla="*/ 0 w 507"/>
              <a:gd name="T3" fmla="*/ 253 h 507"/>
              <a:gd name="T4" fmla="*/ 253 w 507"/>
              <a:gd name="T5" fmla="*/ 507 h 507"/>
              <a:gd name="T6" fmla="*/ 507 w 507"/>
              <a:gd name="T7" fmla="*/ 253 h 507"/>
              <a:gd name="T8" fmla="*/ 253 w 507"/>
              <a:gd name="T9" fmla="*/ 0 h 507"/>
              <a:gd name="T10" fmla="*/ 253 w 507"/>
              <a:gd name="T11" fmla="*/ 440 h 507"/>
              <a:gd name="T12" fmla="*/ 67 w 507"/>
              <a:gd name="T13" fmla="*/ 253 h 507"/>
              <a:gd name="T14" fmla="*/ 253 w 507"/>
              <a:gd name="T15" fmla="*/ 67 h 507"/>
              <a:gd name="T16" fmla="*/ 440 w 507"/>
              <a:gd name="T17" fmla="*/ 253 h 507"/>
              <a:gd name="T18" fmla="*/ 253 w 507"/>
              <a:gd name="T19" fmla="*/ 440 h 507"/>
              <a:gd name="T20" fmla="*/ 276 w 507"/>
              <a:gd name="T21" fmla="*/ 233 h 507"/>
              <a:gd name="T22" fmla="*/ 267 w 507"/>
              <a:gd name="T23" fmla="*/ 233 h 507"/>
              <a:gd name="T24" fmla="*/ 267 w 507"/>
              <a:gd name="T25" fmla="*/ 172 h 507"/>
              <a:gd name="T26" fmla="*/ 273 w 507"/>
              <a:gd name="T27" fmla="*/ 172 h 507"/>
              <a:gd name="T28" fmla="*/ 307 w 507"/>
              <a:gd name="T29" fmla="*/ 199 h 507"/>
              <a:gd name="T30" fmla="*/ 307 w 507"/>
              <a:gd name="T31" fmla="*/ 204 h 507"/>
              <a:gd name="T32" fmla="*/ 346 w 507"/>
              <a:gd name="T33" fmla="*/ 204 h 507"/>
              <a:gd name="T34" fmla="*/ 346 w 507"/>
              <a:gd name="T35" fmla="*/ 198 h 507"/>
              <a:gd name="T36" fmla="*/ 329 w 507"/>
              <a:gd name="T37" fmla="*/ 150 h 507"/>
              <a:gd name="T38" fmla="*/ 267 w 507"/>
              <a:gd name="T39" fmla="*/ 136 h 507"/>
              <a:gd name="T40" fmla="*/ 267 w 507"/>
              <a:gd name="T41" fmla="*/ 113 h 507"/>
              <a:gd name="T42" fmla="*/ 239 w 507"/>
              <a:gd name="T43" fmla="*/ 113 h 507"/>
              <a:gd name="T44" fmla="*/ 239 w 507"/>
              <a:gd name="T45" fmla="*/ 136 h 507"/>
              <a:gd name="T46" fmla="*/ 174 w 507"/>
              <a:gd name="T47" fmla="*/ 150 h 507"/>
              <a:gd name="T48" fmla="*/ 156 w 507"/>
              <a:gd name="T49" fmla="*/ 201 h 507"/>
              <a:gd name="T50" fmla="*/ 174 w 507"/>
              <a:gd name="T51" fmla="*/ 253 h 507"/>
              <a:gd name="T52" fmla="*/ 239 w 507"/>
              <a:gd name="T53" fmla="*/ 267 h 507"/>
              <a:gd name="T54" fmla="*/ 239 w 507"/>
              <a:gd name="T55" fmla="*/ 332 h 507"/>
              <a:gd name="T56" fmla="*/ 233 w 507"/>
              <a:gd name="T57" fmla="*/ 332 h 507"/>
              <a:gd name="T58" fmla="*/ 202 w 507"/>
              <a:gd name="T59" fmla="*/ 325 h 507"/>
              <a:gd name="T60" fmla="*/ 195 w 507"/>
              <a:gd name="T61" fmla="*/ 297 h 507"/>
              <a:gd name="T62" fmla="*/ 195 w 507"/>
              <a:gd name="T63" fmla="*/ 292 h 507"/>
              <a:gd name="T64" fmla="*/ 154 w 507"/>
              <a:gd name="T65" fmla="*/ 292 h 507"/>
              <a:gd name="T66" fmla="*/ 154 w 507"/>
              <a:gd name="T67" fmla="*/ 301 h 507"/>
              <a:gd name="T68" fmla="*/ 171 w 507"/>
              <a:gd name="T69" fmla="*/ 352 h 507"/>
              <a:gd name="T70" fmla="*/ 232 w 507"/>
              <a:gd name="T71" fmla="*/ 367 h 507"/>
              <a:gd name="T72" fmla="*/ 239 w 507"/>
              <a:gd name="T73" fmla="*/ 367 h 507"/>
              <a:gd name="T74" fmla="*/ 239 w 507"/>
              <a:gd name="T75" fmla="*/ 394 h 507"/>
              <a:gd name="T76" fmla="*/ 267 w 507"/>
              <a:gd name="T77" fmla="*/ 394 h 507"/>
              <a:gd name="T78" fmla="*/ 267 w 507"/>
              <a:gd name="T79" fmla="*/ 367 h 507"/>
              <a:gd name="T80" fmla="*/ 275 w 507"/>
              <a:gd name="T81" fmla="*/ 366 h 507"/>
              <a:gd name="T82" fmla="*/ 336 w 507"/>
              <a:gd name="T83" fmla="*/ 351 h 507"/>
              <a:gd name="T84" fmla="*/ 353 w 507"/>
              <a:gd name="T85" fmla="*/ 298 h 507"/>
              <a:gd name="T86" fmla="*/ 337 w 507"/>
              <a:gd name="T87" fmla="*/ 249 h 507"/>
              <a:gd name="T88" fmla="*/ 276 w 507"/>
              <a:gd name="T89" fmla="*/ 233 h 507"/>
              <a:gd name="T90" fmla="*/ 239 w 507"/>
              <a:gd name="T91" fmla="*/ 231 h 507"/>
              <a:gd name="T92" fmla="*/ 233 w 507"/>
              <a:gd name="T93" fmla="*/ 231 h 507"/>
              <a:gd name="T94" fmla="*/ 197 w 507"/>
              <a:gd name="T95" fmla="*/ 201 h 507"/>
              <a:gd name="T96" fmla="*/ 234 w 507"/>
              <a:gd name="T97" fmla="*/ 172 h 507"/>
              <a:gd name="T98" fmla="*/ 239 w 507"/>
              <a:gd name="T99" fmla="*/ 172 h 507"/>
              <a:gd name="T100" fmla="*/ 239 w 507"/>
              <a:gd name="T101" fmla="*/ 231 h 507"/>
              <a:gd name="T102" fmla="*/ 273 w 507"/>
              <a:gd name="T103" fmla="*/ 332 h 507"/>
              <a:gd name="T104" fmla="*/ 267 w 507"/>
              <a:gd name="T105" fmla="*/ 332 h 507"/>
              <a:gd name="T106" fmla="*/ 267 w 507"/>
              <a:gd name="T107" fmla="*/ 268 h 507"/>
              <a:gd name="T108" fmla="*/ 303 w 507"/>
              <a:gd name="T109" fmla="*/ 274 h 507"/>
              <a:gd name="T110" fmla="*/ 312 w 507"/>
              <a:gd name="T111" fmla="*/ 298 h 507"/>
              <a:gd name="T112" fmla="*/ 273 w 507"/>
              <a:gd name="T113" fmla="*/ 332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07" h="507">
                <a:moveTo>
                  <a:pt x="253" y="0"/>
                </a:moveTo>
                <a:cubicBezTo>
                  <a:pt x="114" y="0"/>
                  <a:pt x="0" y="114"/>
                  <a:pt x="0" y="253"/>
                </a:cubicBezTo>
                <a:cubicBezTo>
                  <a:pt x="0" y="393"/>
                  <a:pt x="114" y="507"/>
                  <a:pt x="253" y="507"/>
                </a:cubicBezTo>
                <a:cubicBezTo>
                  <a:pt x="393" y="507"/>
                  <a:pt x="507" y="393"/>
                  <a:pt x="507" y="253"/>
                </a:cubicBezTo>
                <a:cubicBezTo>
                  <a:pt x="507" y="114"/>
                  <a:pt x="393" y="0"/>
                  <a:pt x="253" y="0"/>
                </a:cubicBezTo>
                <a:close/>
                <a:moveTo>
                  <a:pt x="253" y="440"/>
                </a:moveTo>
                <a:cubicBezTo>
                  <a:pt x="150" y="440"/>
                  <a:pt x="67" y="356"/>
                  <a:pt x="67" y="253"/>
                </a:cubicBezTo>
                <a:cubicBezTo>
                  <a:pt x="67" y="150"/>
                  <a:pt x="150" y="67"/>
                  <a:pt x="253" y="67"/>
                </a:cubicBezTo>
                <a:cubicBezTo>
                  <a:pt x="356" y="67"/>
                  <a:pt x="440" y="150"/>
                  <a:pt x="440" y="253"/>
                </a:cubicBezTo>
                <a:cubicBezTo>
                  <a:pt x="440" y="356"/>
                  <a:pt x="356" y="440"/>
                  <a:pt x="253" y="440"/>
                </a:cubicBezTo>
                <a:close/>
                <a:moveTo>
                  <a:pt x="276" y="233"/>
                </a:moveTo>
                <a:lnTo>
                  <a:pt x="267" y="233"/>
                </a:lnTo>
                <a:lnTo>
                  <a:pt x="267" y="172"/>
                </a:lnTo>
                <a:lnTo>
                  <a:pt x="273" y="172"/>
                </a:lnTo>
                <a:cubicBezTo>
                  <a:pt x="296" y="172"/>
                  <a:pt x="307" y="181"/>
                  <a:pt x="307" y="199"/>
                </a:cubicBezTo>
                <a:lnTo>
                  <a:pt x="307" y="204"/>
                </a:lnTo>
                <a:lnTo>
                  <a:pt x="346" y="204"/>
                </a:lnTo>
                <a:lnTo>
                  <a:pt x="346" y="198"/>
                </a:lnTo>
                <a:cubicBezTo>
                  <a:pt x="346" y="174"/>
                  <a:pt x="341" y="158"/>
                  <a:pt x="329" y="150"/>
                </a:cubicBezTo>
                <a:cubicBezTo>
                  <a:pt x="318" y="141"/>
                  <a:pt x="297" y="136"/>
                  <a:pt x="267" y="136"/>
                </a:cubicBezTo>
                <a:lnTo>
                  <a:pt x="267" y="113"/>
                </a:lnTo>
                <a:lnTo>
                  <a:pt x="239" y="113"/>
                </a:lnTo>
                <a:lnTo>
                  <a:pt x="239" y="136"/>
                </a:lnTo>
                <a:cubicBezTo>
                  <a:pt x="207" y="136"/>
                  <a:pt x="186" y="141"/>
                  <a:pt x="174" y="150"/>
                </a:cubicBezTo>
                <a:cubicBezTo>
                  <a:pt x="162" y="159"/>
                  <a:pt x="156" y="176"/>
                  <a:pt x="156" y="201"/>
                </a:cubicBezTo>
                <a:cubicBezTo>
                  <a:pt x="156" y="226"/>
                  <a:pt x="162" y="243"/>
                  <a:pt x="174" y="253"/>
                </a:cubicBezTo>
                <a:cubicBezTo>
                  <a:pt x="185" y="262"/>
                  <a:pt x="207" y="267"/>
                  <a:pt x="239" y="267"/>
                </a:cubicBezTo>
                <a:lnTo>
                  <a:pt x="239" y="332"/>
                </a:lnTo>
                <a:lnTo>
                  <a:pt x="233" y="332"/>
                </a:lnTo>
                <a:cubicBezTo>
                  <a:pt x="217" y="332"/>
                  <a:pt x="206" y="330"/>
                  <a:pt x="202" y="325"/>
                </a:cubicBezTo>
                <a:cubicBezTo>
                  <a:pt x="197" y="321"/>
                  <a:pt x="195" y="311"/>
                  <a:pt x="195" y="297"/>
                </a:cubicBezTo>
                <a:lnTo>
                  <a:pt x="195" y="292"/>
                </a:lnTo>
                <a:lnTo>
                  <a:pt x="154" y="292"/>
                </a:lnTo>
                <a:lnTo>
                  <a:pt x="154" y="301"/>
                </a:lnTo>
                <a:cubicBezTo>
                  <a:pt x="154" y="325"/>
                  <a:pt x="160" y="342"/>
                  <a:pt x="171" y="352"/>
                </a:cubicBezTo>
                <a:cubicBezTo>
                  <a:pt x="183" y="362"/>
                  <a:pt x="203" y="367"/>
                  <a:pt x="232" y="367"/>
                </a:cubicBezTo>
                <a:lnTo>
                  <a:pt x="239" y="367"/>
                </a:lnTo>
                <a:lnTo>
                  <a:pt x="239" y="394"/>
                </a:lnTo>
                <a:lnTo>
                  <a:pt x="267" y="394"/>
                </a:lnTo>
                <a:lnTo>
                  <a:pt x="267" y="367"/>
                </a:lnTo>
                <a:lnTo>
                  <a:pt x="275" y="366"/>
                </a:lnTo>
                <a:cubicBezTo>
                  <a:pt x="304" y="366"/>
                  <a:pt x="324" y="361"/>
                  <a:pt x="336" y="351"/>
                </a:cubicBezTo>
                <a:cubicBezTo>
                  <a:pt x="347" y="341"/>
                  <a:pt x="353" y="323"/>
                  <a:pt x="353" y="298"/>
                </a:cubicBezTo>
                <a:cubicBezTo>
                  <a:pt x="353" y="274"/>
                  <a:pt x="348" y="258"/>
                  <a:pt x="337" y="249"/>
                </a:cubicBezTo>
                <a:cubicBezTo>
                  <a:pt x="326" y="240"/>
                  <a:pt x="306" y="235"/>
                  <a:pt x="276" y="233"/>
                </a:cubicBezTo>
                <a:close/>
                <a:moveTo>
                  <a:pt x="239" y="231"/>
                </a:moveTo>
                <a:cubicBezTo>
                  <a:pt x="236" y="231"/>
                  <a:pt x="234" y="231"/>
                  <a:pt x="233" y="231"/>
                </a:cubicBezTo>
                <a:cubicBezTo>
                  <a:pt x="209" y="231"/>
                  <a:pt x="197" y="221"/>
                  <a:pt x="197" y="201"/>
                </a:cubicBezTo>
                <a:cubicBezTo>
                  <a:pt x="197" y="182"/>
                  <a:pt x="209" y="172"/>
                  <a:pt x="234" y="172"/>
                </a:cubicBezTo>
                <a:lnTo>
                  <a:pt x="239" y="172"/>
                </a:lnTo>
                <a:lnTo>
                  <a:pt x="239" y="231"/>
                </a:lnTo>
                <a:close/>
                <a:moveTo>
                  <a:pt x="273" y="332"/>
                </a:moveTo>
                <a:lnTo>
                  <a:pt x="267" y="332"/>
                </a:lnTo>
                <a:lnTo>
                  <a:pt x="267" y="268"/>
                </a:lnTo>
                <a:cubicBezTo>
                  <a:pt x="285" y="268"/>
                  <a:pt x="297" y="270"/>
                  <a:pt x="303" y="274"/>
                </a:cubicBezTo>
                <a:cubicBezTo>
                  <a:pt x="309" y="278"/>
                  <a:pt x="312" y="286"/>
                  <a:pt x="312" y="298"/>
                </a:cubicBezTo>
                <a:cubicBezTo>
                  <a:pt x="312" y="321"/>
                  <a:pt x="299" y="332"/>
                  <a:pt x="273" y="33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32" name="dollar-coin-symbol_45061"/>
          <p:cNvSpPr>
            <a:spLocks noChangeAspect="1"/>
          </p:cNvSpPr>
          <p:nvPr/>
        </p:nvSpPr>
        <p:spPr bwMode="auto">
          <a:xfrm>
            <a:off x="4747876" y="1713989"/>
            <a:ext cx="609685" cy="608720"/>
          </a:xfrm>
          <a:custGeom>
            <a:avLst/>
            <a:gdLst>
              <a:gd name="T0" fmla="*/ 253 w 507"/>
              <a:gd name="T1" fmla="*/ 0 h 507"/>
              <a:gd name="T2" fmla="*/ 0 w 507"/>
              <a:gd name="T3" fmla="*/ 253 h 507"/>
              <a:gd name="T4" fmla="*/ 253 w 507"/>
              <a:gd name="T5" fmla="*/ 507 h 507"/>
              <a:gd name="T6" fmla="*/ 507 w 507"/>
              <a:gd name="T7" fmla="*/ 253 h 507"/>
              <a:gd name="T8" fmla="*/ 253 w 507"/>
              <a:gd name="T9" fmla="*/ 0 h 507"/>
              <a:gd name="T10" fmla="*/ 253 w 507"/>
              <a:gd name="T11" fmla="*/ 440 h 507"/>
              <a:gd name="T12" fmla="*/ 67 w 507"/>
              <a:gd name="T13" fmla="*/ 253 h 507"/>
              <a:gd name="T14" fmla="*/ 253 w 507"/>
              <a:gd name="T15" fmla="*/ 67 h 507"/>
              <a:gd name="T16" fmla="*/ 440 w 507"/>
              <a:gd name="T17" fmla="*/ 253 h 507"/>
              <a:gd name="T18" fmla="*/ 253 w 507"/>
              <a:gd name="T19" fmla="*/ 440 h 507"/>
              <a:gd name="T20" fmla="*/ 276 w 507"/>
              <a:gd name="T21" fmla="*/ 233 h 507"/>
              <a:gd name="T22" fmla="*/ 267 w 507"/>
              <a:gd name="T23" fmla="*/ 233 h 507"/>
              <a:gd name="T24" fmla="*/ 267 w 507"/>
              <a:gd name="T25" fmla="*/ 172 h 507"/>
              <a:gd name="T26" fmla="*/ 273 w 507"/>
              <a:gd name="T27" fmla="*/ 172 h 507"/>
              <a:gd name="T28" fmla="*/ 307 w 507"/>
              <a:gd name="T29" fmla="*/ 199 h 507"/>
              <a:gd name="T30" fmla="*/ 307 w 507"/>
              <a:gd name="T31" fmla="*/ 204 h 507"/>
              <a:gd name="T32" fmla="*/ 346 w 507"/>
              <a:gd name="T33" fmla="*/ 204 h 507"/>
              <a:gd name="T34" fmla="*/ 346 w 507"/>
              <a:gd name="T35" fmla="*/ 198 h 507"/>
              <a:gd name="T36" fmla="*/ 329 w 507"/>
              <a:gd name="T37" fmla="*/ 150 h 507"/>
              <a:gd name="T38" fmla="*/ 267 w 507"/>
              <a:gd name="T39" fmla="*/ 136 h 507"/>
              <a:gd name="T40" fmla="*/ 267 w 507"/>
              <a:gd name="T41" fmla="*/ 113 h 507"/>
              <a:gd name="T42" fmla="*/ 239 w 507"/>
              <a:gd name="T43" fmla="*/ 113 h 507"/>
              <a:gd name="T44" fmla="*/ 239 w 507"/>
              <a:gd name="T45" fmla="*/ 136 h 507"/>
              <a:gd name="T46" fmla="*/ 174 w 507"/>
              <a:gd name="T47" fmla="*/ 150 h 507"/>
              <a:gd name="T48" fmla="*/ 156 w 507"/>
              <a:gd name="T49" fmla="*/ 201 h 507"/>
              <a:gd name="T50" fmla="*/ 174 w 507"/>
              <a:gd name="T51" fmla="*/ 253 h 507"/>
              <a:gd name="T52" fmla="*/ 239 w 507"/>
              <a:gd name="T53" fmla="*/ 267 h 507"/>
              <a:gd name="T54" fmla="*/ 239 w 507"/>
              <a:gd name="T55" fmla="*/ 332 h 507"/>
              <a:gd name="T56" fmla="*/ 233 w 507"/>
              <a:gd name="T57" fmla="*/ 332 h 507"/>
              <a:gd name="T58" fmla="*/ 202 w 507"/>
              <a:gd name="T59" fmla="*/ 325 h 507"/>
              <a:gd name="T60" fmla="*/ 195 w 507"/>
              <a:gd name="T61" fmla="*/ 297 h 507"/>
              <a:gd name="T62" fmla="*/ 195 w 507"/>
              <a:gd name="T63" fmla="*/ 292 h 507"/>
              <a:gd name="T64" fmla="*/ 154 w 507"/>
              <a:gd name="T65" fmla="*/ 292 h 507"/>
              <a:gd name="T66" fmla="*/ 154 w 507"/>
              <a:gd name="T67" fmla="*/ 301 h 507"/>
              <a:gd name="T68" fmla="*/ 171 w 507"/>
              <a:gd name="T69" fmla="*/ 352 h 507"/>
              <a:gd name="T70" fmla="*/ 232 w 507"/>
              <a:gd name="T71" fmla="*/ 367 h 507"/>
              <a:gd name="T72" fmla="*/ 239 w 507"/>
              <a:gd name="T73" fmla="*/ 367 h 507"/>
              <a:gd name="T74" fmla="*/ 239 w 507"/>
              <a:gd name="T75" fmla="*/ 394 h 507"/>
              <a:gd name="T76" fmla="*/ 267 w 507"/>
              <a:gd name="T77" fmla="*/ 394 h 507"/>
              <a:gd name="T78" fmla="*/ 267 w 507"/>
              <a:gd name="T79" fmla="*/ 367 h 507"/>
              <a:gd name="T80" fmla="*/ 275 w 507"/>
              <a:gd name="T81" fmla="*/ 366 h 507"/>
              <a:gd name="T82" fmla="*/ 336 w 507"/>
              <a:gd name="T83" fmla="*/ 351 h 507"/>
              <a:gd name="T84" fmla="*/ 353 w 507"/>
              <a:gd name="T85" fmla="*/ 298 h 507"/>
              <a:gd name="T86" fmla="*/ 337 w 507"/>
              <a:gd name="T87" fmla="*/ 249 h 507"/>
              <a:gd name="T88" fmla="*/ 276 w 507"/>
              <a:gd name="T89" fmla="*/ 233 h 507"/>
              <a:gd name="T90" fmla="*/ 239 w 507"/>
              <a:gd name="T91" fmla="*/ 231 h 507"/>
              <a:gd name="T92" fmla="*/ 233 w 507"/>
              <a:gd name="T93" fmla="*/ 231 h 507"/>
              <a:gd name="T94" fmla="*/ 197 w 507"/>
              <a:gd name="T95" fmla="*/ 201 h 507"/>
              <a:gd name="T96" fmla="*/ 234 w 507"/>
              <a:gd name="T97" fmla="*/ 172 h 507"/>
              <a:gd name="T98" fmla="*/ 239 w 507"/>
              <a:gd name="T99" fmla="*/ 172 h 507"/>
              <a:gd name="T100" fmla="*/ 239 w 507"/>
              <a:gd name="T101" fmla="*/ 231 h 507"/>
              <a:gd name="T102" fmla="*/ 273 w 507"/>
              <a:gd name="T103" fmla="*/ 332 h 507"/>
              <a:gd name="T104" fmla="*/ 267 w 507"/>
              <a:gd name="T105" fmla="*/ 332 h 507"/>
              <a:gd name="T106" fmla="*/ 267 w 507"/>
              <a:gd name="T107" fmla="*/ 268 h 507"/>
              <a:gd name="T108" fmla="*/ 303 w 507"/>
              <a:gd name="T109" fmla="*/ 274 h 507"/>
              <a:gd name="T110" fmla="*/ 312 w 507"/>
              <a:gd name="T111" fmla="*/ 298 h 507"/>
              <a:gd name="T112" fmla="*/ 273 w 507"/>
              <a:gd name="T113" fmla="*/ 332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07" h="507">
                <a:moveTo>
                  <a:pt x="253" y="0"/>
                </a:moveTo>
                <a:cubicBezTo>
                  <a:pt x="114" y="0"/>
                  <a:pt x="0" y="114"/>
                  <a:pt x="0" y="253"/>
                </a:cubicBezTo>
                <a:cubicBezTo>
                  <a:pt x="0" y="393"/>
                  <a:pt x="114" y="507"/>
                  <a:pt x="253" y="507"/>
                </a:cubicBezTo>
                <a:cubicBezTo>
                  <a:pt x="393" y="507"/>
                  <a:pt x="507" y="393"/>
                  <a:pt x="507" y="253"/>
                </a:cubicBezTo>
                <a:cubicBezTo>
                  <a:pt x="507" y="114"/>
                  <a:pt x="393" y="0"/>
                  <a:pt x="253" y="0"/>
                </a:cubicBezTo>
                <a:close/>
                <a:moveTo>
                  <a:pt x="253" y="440"/>
                </a:moveTo>
                <a:cubicBezTo>
                  <a:pt x="150" y="440"/>
                  <a:pt x="67" y="356"/>
                  <a:pt x="67" y="253"/>
                </a:cubicBezTo>
                <a:cubicBezTo>
                  <a:pt x="67" y="150"/>
                  <a:pt x="150" y="67"/>
                  <a:pt x="253" y="67"/>
                </a:cubicBezTo>
                <a:cubicBezTo>
                  <a:pt x="356" y="67"/>
                  <a:pt x="440" y="150"/>
                  <a:pt x="440" y="253"/>
                </a:cubicBezTo>
                <a:cubicBezTo>
                  <a:pt x="440" y="356"/>
                  <a:pt x="356" y="440"/>
                  <a:pt x="253" y="440"/>
                </a:cubicBezTo>
                <a:close/>
                <a:moveTo>
                  <a:pt x="276" y="233"/>
                </a:moveTo>
                <a:lnTo>
                  <a:pt x="267" y="233"/>
                </a:lnTo>
                <a:lnTo>
                  <a:pt x="267" y="172"/>
                </a:lnTo>
                <a:lnTo>
                  <a:pt x="273" y="172"/>
                </a:lnTo>
                <a:cubicBezTo>
                  <a:pt x="296" y="172"/>
                  <a:pt x="307" y="181"/>
                  <a:pt x="307" y="199"/>
                </a:cubicBezTo>
                <a:lnTo>
                  <a:pt x="307" y="204"/>
                </a:lnTo>
                <a:lnTo>
                  <a:pt x="346" y="204"/>
                </a:lnTo>
                <a:lnTo>
                  <a:pt x="346" y="198"/>
                </a:lnTo>
                <a:cubicBezTo>
                  <a:pt x="346" y="174"/>
                  <a:pt x="341" y="158"/>
                  <a:pt x="329" y="150"/>
                </a:cubicBezTo>
                <a:cubicBezTo>
                  <a:pt x="318" y="141"/>
                  <a:pt x="297" y="136"/>
                  <a:pt x="267" y="136"/>
                </a:cubicBezTo>
                <a:lnTo>
                  <a:pt x="267" y="113"/>
                </a:lnTo>
                <a:lnTo>
                  <a:pt x="239" y="113"/>
                </a:lnTo>
                <a:lnTo>
                  <a:pt x="239" y="136"/>
                </a:lnTo>
                <a:cubicBezTo>
                  <a:pt x="207" y="136"/>
                  <a:pt x="186" y="141"/>
                  <a:pt x="174" y="150"/>
                </a:cubicBezTo>
                <a:cubicBezTo>
                  <a:pt x="162" y="159"/>
                  <a:pt x="156" y="176"/>
                  <a:pt x="156" y="201"/>
                </a:cubicBezTo>
                <a:cubicBezTo>
                  <a:pt x="156" y="226"/>
                  <a:pt x="162" y="243"/>
                  <a:pt x="174" y="253"/>
                </a:cubicBezTo>
                <a:cubicBezTo>
                  <a:pt x="185" y="262"/>
                  <a:pt x="207" y="267"/>
                  <a:pt x="239" y="267"/>
                </a:cubicBezTo>
                <a:lnTo>
                  <a:pt x="239" y="332"/>
                </a:lnTo>
                <a:lnTo>
                  <a:pt x="233" y="332"/>
                </a:lnTo>
                <a:cubicBezTo>
                  <a:pt x="217" y="332"/>
                  <a:pt x="206" y="330"/>
                  <a:pt x="202" y="325"/>
                </a:cubicBezTo>
                <a:cubicBezTo>
                  <a:pt x="197" y="321"/>
                  <a:pt x="195" y="311"/>
                  <a:pt x="195" y="297"/>
                </a:cubicBezTo>
                <a:lnTo>
                  <a:pt x="195" y="292"/>
                </a:lnTo>
                <a:lnTo>
                  <a:pt x="154" y="292"/>
                </a:lnTo>
                <a:lnTo>
                  <a:pt x="154" y="301"/>
                </a:lnTo>
                <a:cubicBezTo>
                  <a:pt x="154" y="325"/>
                  <a:pt x="160" y="342"/>
                  <a:pt x="171" y="352"/>
                </a:cubicBezTo>
                <a:cubicBezTo>
                  <a:pt x="183" y="362"/>
                  <a:pt x="203" y="367"/>
                  <a:pt x="232" y="367"/>
                </a:cubicBezTo>
                <a:lnTo>
                  <a:pt x="239" y="367"/>
                </a:lnTo>
                <a:lnTo>
                  <a:pt x="239" y="394"/>
                </a:lnTo>
                <a:lnTo>
                  <a:pt x="267" y="394"/>
                </a:lnTo>
                <a:lnTo>
                  <a:pt x="267" y="367"/>
                </a:lnTo>
                <a:lnTo>
                  <a:pt x="275" y="366"/>
                </a:lnTo>
                <a:cubicBezTo>
                  <a:pt x="304" y="366"/>
                  <a:pt x="324" y="361"/>
                  <a:pt x="336" y="351"/>
                </a:cubicBezTo>
                <a:cubicBezTo>
                  <a:pt x="347" y="341"/>
                  <a:pt x="353" y="323"/>
                  <a:pt x="353" y="298"/>
                </a:cubicBezTo>
                <a:cubicBezTo>
                  <a:pt x="353" y="274"/>
                  <a:pt x="348" y="258"/>
                  <a:pt x="337" y="249"/>
                </a:cubicBezTo>
                <a:cubicBezTo>
                  <a:pt x="326" y="240"/>
                  <a:pt x="306" y="235"/>
                  <a:pt x="276" y="233"/>
                </a:cubicBezTo>
                <a:close/>
                <a:moveTo>
                  <a:pt x="239" y="231"/>
                </a:moveTo>
                <a:cubicBezTo>
                  <a:pt x="236" y="231"/>
                  <a:pt x="234" y="231"/>
                  <a:pt x="233" y="231"/>
                </a:cubicBezTo>
                <a:cubicBezTo>
                  <a:pt x="209" y="231"/>
                  <a:pt x="197" y="221"/>
                  <a:pt x="197" y="201"/>
                </a:cubicBezTo>
                <a:cubicBezTo>
                  <a:pt x="197" y="182"/>
                  <a:pt x="209" y="172"/>
                  <a:pt x="234" y="172"/>
                </a:cubicBezTo>
                <a:lnTo>
                  <a:pt x="239" y="172"/>
                </a:lnTo>
                <a:lnTo>
                  <a:pt x="239" y="231"/>
                </a:lnTo>
                <a:close/>
                <a:moveTo>
                  <a:pt x="273" y="332"/>
                </a:moveTo>
                <a:lnTo>
                  <a:pt x="267" y="332"/>
                </a:lnTo>
                <a:lnTo>
                  <a:pt x="267" y="268"/>
                </a:lnTo>
                <a:cubicBezTo>
                  <a:pt x="285" y="268"/>
                  <a:pt x="297" y="270"/>
                  <a:pt x="303" y="274"/>
                </a:cubicBezTo>
                <a:cubicBezTo>
                  <a:pt x="309" y="278"/>
                  <a:pt x="312" y="286"/>
                  <a:pt x="312" y="298"/>
                </a:cubicBezTo>
                <a:cubicBezTo>
                  <a:pt x="312" y="321"/>
                  <a:pt x="299" y="332"/>
                  <a:pt x="273" y="33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33" name="dollar-coin-symbol_45061"/>
          <p:cNvSpPr>
            <a:spLocks noChangeAspect="1"/>
          </p:cNvSpPr>
          <p:nvPr/>
        </p:nvSpPr>
        <p:spPr bwMode="auto">
          <a:xfrm>
            <a:off x="7062744" y="1713989"/>
            <a:ext cx="609685" cy="608720"/>
          </a:xfrm>
          <a:custGeom>
            <a:avLst/>
            <a:gdLst>
              <a:gd name="T0" fmla="*/ 253 w 507"/>
              <a:gd name="T1" fmla="*/ 0 h 507"/>
              <a:gd name="T2" fmla="*/ 0 w 507"/>
              <a:gd name="T3" fmla="*/ 253 h 507"/>
              <a:gd name="T4" fmla="*/ 253 w 507"/>
              <a:gd name="T5" fmla="*/ 507 h 507"/>
              <a:gd name="T6" fmla="*/ 507 w 507"/>
              <a:gd name="T7" fmla="*/ 253 h 507"/>
              <a:gd name="T8" fmla="*/ 253 w 507"/>
              <a:gd name="T9" fmla="*/ 0 h 507"/>
              <a:gd name="T10" fmla="*/ 253 w 507"/>
              <a:gd name="T11" fmla="*/ 440 h 507"/>
              <a:gd name="T12" fmla="*/ 67 w 507"/>
              <a:gd name="T13" fmla="*/ 253 h 507"/>
              <a:gd name="T14" fmla="*/ 253 w 507"/>
              <a:gd name="T15" fmla="*/ 67 h 507"/>
              <a:gd name="T16" fmla="*/ 440 w 507"/>
              <a:gd name="T17" fmla="*/ 253 h 507"/>
              <a:gd name="T18" fmla="*/ 253 w 507"/>
              <a:gd name="T19" fmla="*/ 440 h 507"/>
              <a:gd name="T20" fmla="*/ 276 w 507"/>
              <a:gd name="T21" fmla="*/ 233 h 507"/>
              <a:gd name="T22" fmla="*/ 267 w 507"/>
              <a:gd name="T23" fmla="*/ 233 h 507"/>
              <a:gd name="T24" fmla="*/ 267 w 507"/>
              <a:gd name="T25" fmla="*/ 172 h 507"/>
              <a:gd name="T26" fmla="*/ 273 w 507"/>
              <a:gd name="T27" fmla="*/ 172 h 507"/>
              <a:gd name="T28" fmla="*/ 307 w 507"/>
              <a:gd name="T29" fmla="*/ 199 h 507"/>
              <a:gd name="T30" fmla="*/ 307 w 507"/>
              <a:gd name="T31" fmla="*/ 204 h 507"/>
              <a:gd name="T32" fmla="*/ 346 w 507"/>
              <a:gd name="T33" fmla="*/ 204 h 507"/>
              <a:gd name="T34" fmla="*/ 346 w 507"/>
              <a:gd name="T35" fmla="*/ 198 h 507"/>
              <a:gd name="T36" fmla="*/ 329 w 507"/>
              <a:gd name="T37" fmla="*/ 150 h 507"/>
              <a:gd name="T38" fmla="*/ 267 w 507"/>
              <a:gd name="T39" fmla="*/ 136 h 507"/>
              <a:gd name="T40" fmla="*/ 267 w 507"/>
              <a:gd name="T41" fmla="*/ 113 h 507"/>
              <a:gd name="T42" fmla="*/ 239 w 507"/>
              <a:gd name="T43" fmla="*/ 113 h 507"/>
              <a:gd name="T44" fmla="*/ 239 w 507"/>
              <a:gd name="T45" fmla="*/ 136 h 507"/>
              <a:gd name="T46" fmla="*/ 174 w 507"/>
              <a:gd name="T47" fmla="*/ 150 h 507"/>
              <a:gd name="T48" fmla="*/ 156 w 507"/>
              <a:gd name="T49" fmla="*/ 201 h 507"/>
              <a:gd name="T50" fmla="*/ 174 w 507"/>
              <a:gd name="T51" fmla="*/ 253 h 507"/>
              <a:gd name="T52" fmla="*/ 239 w 507"/>
              <a:gd name="T53" fmla="*/ 267 h 507"/>
              <a:gd name="T54" fmla="*/ 239 w 507"/>
              <a:gd name="T55" fmla="*/ 332 h 507"/>
              <a:gd name="T56" fmla="*/ 233 w 507"/>
              <a:gd name="T57" fmla="*/ 332 h 507"/>
              <a:gd name="T58" fmla="*/ 202 w 507"/>
              <a:gd name="T59" fmla="*/ 325 h 507"/>
              <a:gd name="T60" fmla="*/ 195 w 507"/>
              <a:gd name="T61" fmla="*/ 297 h 507"/>
              <a:gd name="T62" fmla="*/ 195 w 507"/>
              <a:gd name="T63" fmla="*/ 292 h 507"/>
              <a:gd name="T64" fmla="*/ 154 w 507"/>
              <a:gd name="T65" fmla="*/ 292 h 507"/>
              <a:gd name="T66" fmla="*/ 154 w 507"/>
              <a:gd name="T67" fmla="*/ 301 h 507"/>
              <a:gd name="T68" fmla="*/ 171 w 507"/>
              <a:gd name="T69" fmla="*/ 352 h 507"/>
              <a:gd name="T70" fmla="*/ 232 w 507"/>
              <a:gd name="T71" fmla="*/ 367 h 507"/>
              <a:gd name="T72" fmla="*/ 239 w 507"/>
              <a:gd name="T73" fmla="*/ 367 h 507"/>
              <a:gd name="T74" fmla="*/ 239 w 507"/>
              <a:gd name="T75" fmla="*/ 394 h 507"/>
              <a:gd name="T76" fmla="*/ 267 w 507"/>
              <a:gd name="T77" fmla="*/ 394 h 507"/>
              <a:gd name="T78" fmla="*/ 267 w 507"/>
              <a:gd name="T79" fmla="*/ 367 h 507"/>
              <a:gd name="T80" fmla="*/ 275 w 507"/>
              <a:gd name="T81" fmla="*/ 366 h 507"/>
              <a:gd name="T82" fmla="*/ 336 w 507"/>
              <a:gd name="T83" fmla="*/ 351 h 507"/>
              <a:gd name="T84" fmla="*/ 353 w 507"/>
              <a:gd name="T85" fmla="*/ 298 h 507"/>
              <a:gd name="T86" fmla="*/ 337 w 507"/>
              <a:gd name="T87" fmla="*/ 249 h 507"/>
              <a:gd name="T88" fmla="*/ 276 w 507"/>
              <a:gd name="T89" fmla="*/ 233 h 507"/>
              <a:gd name="T90" fmla="*/ 239 w 507"/>
              <a:gd name="T91" fmla="*/ 231 h 507"/>
              <a:gd name="T92" fmla="*/ 233 w 507"/>
              <a:gd name="T93" fmla="*/ 231 h 507"/>
              <a:gd name="T94" fmla="*/ 197 w 507"/>
              <a:gd name="T95" fmla="*/ 201 h 507"/>
              <a:gd name="T96" fmla="*/ 234 w 507"/>
              <a:gd name="T97" fmla="*/ 172 h 507"/>
              <a:gd name="T98" fmla="*/ 239 w 507"/>
              <a:gd name="T99" fmla="*/ 172 h 507"/>
              <a:gd name="T100" fmla="*/ 239 w 507"/>
              <a:gd name="T101" fmla="*/ 231 h 507"/>
              <a:gd name="T102" fmla="*/ 273 w 507"/>
              <a:gd name="T103" fmla="*/ 332 h 507"/>
              <a:gd name="T104" fmla="*/ 267 w 507"/>
              <a:gd name="T105" fmla="*/ 332 h 507"/>
              <a:gd name="T106" fmla="*/ 267 w 507"/>
              <a:gd name="T107" fmla="*/ 268 h 507"/>
              <a:gd name="T108" fmla="*/ 303 w 507"/>
              <a:gd name="T109" fmla="*/ 274 h 507"/>
              <a:gd name="T110" fmla="*/ 312 w 507"/>
              <a:gd name="T111" fmla="*/ 298 h 507"/>
              <a:gd name="T112" fmla="*/ 273 w 507"/>
              <a:gd name="T113" fmla="*/ 332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07" h="507">
                <a:moveTo>
                  <a:pt x="253" y="0"/>
                </a:moveTo>
                <a:cubicBezTo>
                  <a:pt x="114" y="0"/>
                  <a:pt x="0" y="114"/>
                  <a:pt x="0" y="253"/>
                </a:cubicBezTo>
                <a:cubicBezTo>
                  <a:pt x="0" y="393"/>
                  <a:pt x="114" y="507"/>
                  <a:pt x="253" y="507"/>
                </a:cubicBezTo>
                <a:cubicBezTo>
                  <a:pt x="393" y="507"/>
                  <a:pt x="507" y="393"/>
                  <a:pt x="507" y="253"/>
                </a:cubicBezTo>
                <a:cubicBezTo>
                  <a:pt x="507" y="114"/>
                  <a:pt x="393" y="0"/>
                  <a:pt x="253" y="0"/>
                </a:cubicBezTo>
                <a:close/>
                <a:moveTo>
                  <a:pt x="253" y="440"/>
                </a:moveTo>
                <a:cubicBezTo>
                  <a:pt x="150" y="440"/>
                  <a:pt x="67" y="356"/>
                  <a:pt x="67" y="253"/>
                </a:cubicBezTo>
                <a:cubicBezTo>
                  <a:pt x="67" y="150"/>
                  <a:pt x="150" y="67"/>
                  <a:pt x="253" y="67"/>
                </a:cubicBezTo>
                <a:cubicBezTo>
                  <a:pt x="356" y="67"/>
                  <a:pt x="440" y="150"/>
                  <a:pt x="440" y="253"/>
                </a:cubicBezTo>
                <a:cubicBezTo>
                  <a:pt x="440" y="356"/>
                  <a:pt x="356" y="440"/>
                  <a:pt x="253" y="440"/>
                </a:cubicBezTo>
                <a:close/>
                <a:moveTo>
                  <a:pt x="276" y="233"/>
                </a:moveTo>
                <a:lnTo>
                  <a:pt x="267" y="233"/>
                </a:lnTo>
                <a:lnTo>
                  <a:pt x="267" y="172"/>
                </a:lnTo>
                <a:lnTo>
                  <a:pt x="273" y="172"/>
                </a:lnTo>
                <a:cubicBezTo>
                  <a:pt x="296" y="172"/>
                  <a:pt x="307" y="181"/>
                  <a:pt x="307" y="199"/>
                </a:cubicBezTo>
                <a:lnTo>
                  <a:pt x="307" y="204"/>
                </a:lnTo>
                <a:lnTo>
                  <a:pt x="346" y="204"/>
                </a:lnTo>
                <a:lnTo>
                  <a:pt x="346" y="198"/>
                </a:lnTo>
                <a:cubicBezTo>
                  <a:pt x="346" y="174"/>
                  <a:pt x="341" y="158"/>
                  <a:pt x="329" y="150"/>
                </a:cubicBezTo>
                <a:cubicBezTo>
                  <a:pt x="318" y="141"/>
                  <a:pt x="297" y="136"/>
                  <a:pt x="267" y="136"/>
                </a:cubicBezTo>
                <a:lnTo>
                  <a:pt x="267" y="113"/>
                </a:lnTo>
                <a:lnTo>
                  <a:pt x="239" y="113"/>
                </a:lnTo>
                <a:lnTo>
                  <a:pt x="239" y="136"/>
                </a:lnTo>
                <a:cubicBezTo>
                  <a:pt x="207" y="136"/>
                  <a:pt x="186" y="141"/>
                  <a:pt x="174" y="150"/>
                </a:cubicBezTo>
                <a:cubicBezTo>
                  <a:pt x="162" y="159"/>
                  <a:pt x="156" y="176"/>
                  <a:pt x="156" y="201"/>
                </a:cubicBezTo>
                <a:cubicBezTo>
                  <a:pt x="156" y="226"/>
                  <a:pt x="162" y="243"/>
                  <a:pt x="174" y="253"/>
                </a:cubicBezTo>
                <a:cubicBezTo>
                  <a:pt x="185" y="262"/>
                  <a:pt x="207" y="267"/>
                  <a:pt x="239" y="267"/>
                </a:cubicBezTo>
                <a:lnTo>
                  <a:pt x="239" y="332"/>
                </a:lnTo>
                <a:lnTo>
                  <a:pt x="233" y="332"/>
                </a:lnTo>
                <a:cubicBezTo>
                  <a:pt x="217" y="332"/>
                  <a:pt x="206" y="330"/>
                  <a:pt x="202" y="325"/>
                </a:cubicBezTo>
                <a:cubicBezTo>
                  <a:pt x="197" y="321"/>
                  <a:pt x="195" y="311"/>
                  <a:pt x="195" y="297"/>
                </a:cubicBezTo>
                <a:lnTo>
                  <a:pt x="195" y="292"/>
                </a:lnTo>
                <a:lnTo>
                  <a:pt x="154" y="292"/>
                </a:lnTo>
                <a:lnTo>
                  <a:pt x="154" y="301"/>
                </a:lnTo>
                <a:cubicBezTo>
                  <a:pt x="154" y="325"/>
                  <a:pt x="160" y="342"/>
                  <a:pt x="171" y="352"/>
                </a:cubicBezTo>
                <a:cubicBezTo>
                  <a:pt x="183" y="362"/>
                  <a:pt x="203" y="367"/>
                  <a:pt x="232" y="367"/>
                </a:cubicBezTo>
                <a:lnTo>
                  <a:pt x="239" y="367"/>
                </a:lnTo>
                <a:lnTo>
                  <a:pt x="239" y="394"/>
                </a:lnTo>
                <a:lnTo>
                  <a:pt x="267" y="394"/>
                </a:lnTo>
                <a:lnTo>
                  <a:pt x="267" y="367"/>
                </a:lnTo>
                <a:lnTo>
                  <a:pt x="275" y="366"/>
                </a:lnTo>
                <a:cubicBezTo>
                  <a:pt x="304" y="366"/>
                  <a:pt x="324" y="361"/>
                  <a:pt x="336" y="351"/>
                </a:cubicBezTo>
                <a:cubicBezTo>
                  <a:pt x="347" y="341"/>
                  <a:pt x="353" y="323"/>
                  <a:pt x="353" y="298"/>
                </a:cubicBezTo>
                <a:cubicBezTo>
                  <a:pt x="353" y="274"/>
                  <a:pt x="348" y="258"/>
                  <a:pt x="337" y="249"/>
                </a:cubicBezTo>
                <a:cubicBezTo>
                  <a:pt x="326" y="240"/>
                  <a:pt x="306" y="235"/>
                  <a:pt x="276" y="233"/>
                </a:cubicBezTo>
                <a:close/>
                <a:moveTo>
                  <a:pt x="239" y="231"/>
                </a:moveTo>
                <a:cubicBezTo>
                  <a:pt x="236" y="231"/>
                  <a:pt x="234" y="231"/>
                  <a:pt x="233" y="231"/>
                </a:cubicBezTo>
                <a:cubicBezTo>
                  <a:pt x="209" y="231"/>
                  <a:pt x="197" y="221"/>
                  <a:pt x="197" y="201"/>
                </a:cubicBezTo>
                <a:cubicBezTo>
                  <a:pt x="197" y="182"/>
                  <a:pt x="209" y="172"/>
                  <a:pt x="234" y="172"/>
                </a:cubicBezTo>
                <a:lnTo>
                  <a:pt x="239" y="172"/>
                </a:lnTo>
                <a:lnTo>
                  <a:pt x="239" y="231"/>
                </a:lnTo>
                <a:close/>
                <a:moveTo>
                  <a:pt x="273" y="332"/>
                </a:moveTo>
                <a:lnTo>
                  <a:pt x="267" y="332"/>
                </a:lnTo>
                <a:lnTo>
                  <a:pt x="267" y="268"/>
                </a:lnTo>
                <a:cubicBezTo>
                  <a:pt x="285" y="268"/>
                  <a:pt x="297" y="270"/>
                  <a:pt x="303" y="274"/>
                </a:cubicBezTo>
                <a:cubicBezTo>
                  <a:pt x="309" y="278"/>
                  <a:pt x="312" y="286"/>
                  <a:pt x="312" y="298"/>
                </a:cubicBezTo>
                <a:cubicBezTo>
                  <a:pt x="312" y="321"/>
                  <a:pt x="299" y="332"/>
                  <a:pt x="273" y="33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34" name="dollar-coin-symbol_45061"/>
          <p:cNvSpPr>
            <a:spLocks noChangeAspect="1"/>
          </p:cNvSpPr>
          <p:nvPr/>
        </p:nvSpPr>
        <p:spPr bwMode="auto">
          <a:xfrm>
            <a:off x="9224626" y="1713989"/>
            <a:ext cx="609685" cy="608720"/>
          </a:xfrm>
          <a:custGeom>
            <a:avLst/>
            <a:gdLst>
              <a:gd name="T0" fmla="*/ 253 w 507"/>
              <a:gd name="T1" fmla="*/ 0 h 507"/>
              <a:gd name="T2" fmla="*/ 0 w 507"/>
              <a:gd name="T3" fmla="*/ 253 h 507"/>
              <a:gd name="T4" fmla="*/ 253 w 507"/>
              <a:gd name="T5" fmla="*/ 507 h 507"/>
              <a:gd name="T6" fmla="*/ 507 w 507"/>
              <a:gd name="T7" fmla="*/ 253 h 507"/>
              <a:gd name="T8" fmla="*/ 253 w 507"/>
              <a:gd name="T9" fmla="*/ 0 h 507"/>
              <a:gd name="T10" fmla="*/ 253 w 507"/>
              <a:gd name="T11" fmla="*/ 440 h 507"/>
              <a:gd name="T12" fmla="*/ 67 w 507"/>
              <a:gd name="T13" fmla="*/ 253 h 507"/>
              <a:gd name="T14" fmla="*/ 253 w 507"/>
              <a:gd name="T15" fmla="*/ 67 h 507"/>
              <a:gd name="T16" fmla="*/ 440 w 507"/>
              <a:gd name="T17" fmla="*/ 253 h 507"/>
              <a:gd name="T18" fmla="*/ 253 w 507"/>
              <a:gd name="T19" fmla="*/ 440 h 507"/>
              <a:gd name="T20" fmla="*/ 276 w 507"/>
              <a:gd name="T21" fmla="*/ 233 h 507"/>
              <a:gd name="T22" fmla="*/ 267 w 507"/>
              <a:gd name="T23" fmla="*/ 233 h 507"/>
              <a:gd name="T24" fmla="*/ 267 w 507"/>
              <a:gd name="T25" fmla="*/ 172 h 507"/>
              <a:gd name="T26" fmla="*/ 273 w 507"/>
              <a:gd name="T27" fmla="*/ 172 h 507"/>
              <a:gd name="T28" fmla="*/ 307 w 507"/>
              <a:gd name="T29" fmla="*/ 199 h 507"/>
              <a:gd name="T30" fmla="*/ 307 w 507"/>
              <a:gd name="T31" fmla="*/ 204 h 507"/>
              <a:gd name="T32" fmla="*/ 346 w 507"/>
              <a:gd name="T33" fmla="*/ 204 h 507"/>
              <a:gd name="T34" fmla="*/ 346 w 507"/>
              <a:gd name="T35" fmla="*/ 198 h 507"/>
              <a:gd name="T36" fmla="*/ 329 w 507"/>
              <a:gd name="T37" fmla="*/ 150 h 507"/>
              <a:gd name="T38" fmla="*/ 267 w 507"/>
              <a:gd name="T39" fmla="*/ 136 h 507"/>
              <a:gd name="T40" fmla="*/ 267 w 507"/>
              <a:gd name="T41" fmla="*/ 113 h 507"/>
              <a:gd name="T42" fmla="*/ 239 w 507"/>
              <a:gd name="T43" fmla="*/ 113 h 507"/>
              <a:gd name="T44" fmla="*/ 239 w 507"/>
              <a:gd name="T45" fmla="*/ 136 h 507"/>
              <a:gd name="T46" fmla="*/ 174 w 507"/>
              <a:gd name="T47" fmla="*/ 150 h 507"/>
              <a:gd name="T48" fmla="*/ 156 w 507"/>
              <a:gd name="T49" fmla="*/ 201 h 507"/>
              <a:gd name="T50" fmla="*/ 174 w 507"/>
              <a:gd name="T51" fmla="*/ 253 h 507"/>
              <a:gd name="T52" fmla="*/ 239 w 507"/>
              <a:gd name="T53" fmla="*/ 267 h 507"/>
              <a:gd name="T54" fmla="*/ 239 w 507"/>
              <a:gd name="T55" fmla="*/ 332 h 507"/>
              <a:gd name="T56" fmla="*/ 233 w 507"/>
              <a:gd name="T57" fmla="*/ 332 h 507"/>
              <a:gd name="T58" fmla="*/ 202 w 507"/>
              <a:gd name="T59" fmla="*/ 325 h 507"/>
              <a:gd name="T60" fmla="*/ 195 w 507"/>
              <a:gd name="T61" fmla="*/ 297 h 507"/>
              <a:gd name="T62" fmla="*/ 195 w 507"/>
              <a:gd name="T63" fmla="*/ 292 h 507"/>
              <a:gd name="T64" fmla="*/ 154 w 507"/>
              <a:gd name="T65" fmla="*/ 292 h 507"/>
              <a:gd name="T66" fmla="*/ 154 w 507"/>
              <a:gd name="T67" fmla="*/ 301 h 507"/>
              <a:gd name="T68" fmla="*/ 171 w 507"/>
              <a:gd name="T69" fmla="*/ 352 h 507"/>
              <a:gd name="T70" fmla="*/ 232 w 507"/>
              <a:gd name="T71" fmla="*/ 367 h 507"/>
              <a:gd name="T72" fmla="*/ 239 w 507"/>
              <a:gd name="T73" fmla="*/ 367 h 507"/>
              <a:gd name="T74" fmla="*/ 239 w 507"/>
              <a:gd name="T75" fmla="*/ 394 h 507"/>
              <a:gd name="T76" fmla="*/ 267 w 507"/>
              <a:gd name="T77" fmla="*/ 394 h 507"/>
              <a:gd name="T78" fmla="*/ 267 w 507"/>
              <a:gd name="T79" fmla="*/ 367 h 507"/>
              <a:gd name="T80" fmla="*/ 275 w 507"/>
              <a:gd name="T81" fmla="*/ 366 h 507"/>
              <a:gd name="T82" fmla="*/ 336 w 507"/>
              <a:gd name="T83" fmla="*/ 351 h 507"/>
              <a:gd name="T84" fmla="*/ 353 w 507"/>
              <a:gd name="T85" fmla="*/ 298 h 507"/>
              <a:gd name="T86" fmla="*/ 337 w 507"/>
              <a:gd name="T87" fmla="*/ 249 h 507"/>
              <a:gd name="T88" fmla="*/ 276 w 507"/>
              <a:gd name="T89" fmla="*/ 233 h 507"/>
              <a:gd name="T90" fmla="*/ 239 w 507"/>
              <a:gd name="T91" fmla="*/ 231 h 507"/>
              <a:gd name="T92" fmla="*/ 233 w 507"/>
              <a:gd name="T93" fmla="*/ 231 h 507"/>
              <a:gd name="T94" fmla="*/ 197 w 507"/>
              <a:gd name="T95" fmla="*/ 201 h 507"/>
              <a:gd name="T96" fmla="*/ 234 w 507"/>
              <a:gd name="T97" fmla="*/ 172 h 507"/>
              <a:gd name="T98" fmla="*/ 239 w 507"/>
              <a:gd name="T99" fmla="*/ 172 h 507"/>
              <a:gd name="T100" fmla="*/ 239 w 507"/>
              <a:gd name="T101" fmla="*/ 231 h 507"/>
              <a:gd name="T102" fmla="*/ 273 w 507"/>
              <a:gd name="T103" fmla="*/ 332 h 507"/>
              <a:gd name="T104" fmla="*/ 267 w 507"/>
              <a:gd name="T105" fmla="*/ 332 h 507"/>
              <a:gd name="T106" fmla="*/ 267 w 507"/>
              <a:gd name="T107" fmla="*/ 268 h 507"/>
              <a:gd name="T108" fmla="*/ 303 w 507"/>
              <a:gd name="T109" fmla="*/ 274 h 507"/>
              <a:gd name="T110" fmla="*/ 312 w 507"/>
              <a:gd name="T111" fmla="*/ 298 h 507"/>
              <a:gd name="T112" fmla="*/ 273 w 507"/>
              <a:gd name="T113" fmla="*/ 332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07" h="507">
                <a:moveTo>
                  <a:pt x="253" y="0"/>
                </a:moveTo>
                <a:cubicBezTo>
                  <a:pt x="114" y="0"/>
                  <a:pt x="0" y="114"/>
                  <a:pt x="0" y="253"/>
                </a:cubicBezTo>
                <a:cubicBezTo>
                  <a:pt x="0" y="393"/>
                  <a:pt x="114" y="507"/>
                  <a:pt x="253" y="507"/>
                </a:cubicBezTo>
                <a:cubicBezTo>
                  <a:pt x="393" y="507"/>
                  <a:pt x="507" y="393"/>
                  <a:pt x="507" y="253"/>
                </a:cubicBezTo>
                <a:cubicBezTo>
                  <a:pt x="507" y="114"/>
                  <a:pt x="393" y="0"/>
                  <a:pt x="253" y="0"/>
                </a:cubicBezTo>
                <a:close/>
                <a:moveTo>
                  <a:pt x="253" y="440"/>
                </a:moveTo>
                <a:cubicBezTo>
                  <a:pt x="150" y="440"/>
                  <a:pt x="67" y="356"/>
                  <a:pt x="67" y="253"/>
                </a:cubicBezTo>
                <a:cubicBezTo>
                  <a:pt x="67" y="150"/>
                  <a:pt x="150" y="67"/>
                  <a:pt x="253" y="67"/>
                </a:cubicBezTo>
                <a:cubicBezTo>
                  <a:pt x="356" y="67"/>
                  <a:pt x="440" y="150"/>
                  <a:pt x="440" y="253"/>
                </a:cubicBezTo>
                <a:cubicBezTo>
                  <a:pt x="440" y="356"/>
                  <a:pt x="356" y="440"/>
                  <a:pt x="253" y="440"/>
                </a:cubicBezTo>
                <a:close/>
                <a:moveTo>
                  <a:pt x="276" y="233"/>
                </a:moveTo>
                <a:lnTo>
                  <a:pt x="267" y="233"/>
                </a:lnTo>
                <a:lnTo>
                  <a:pt x="267" y="172"/>
                </a:lnTo>
                <a:lnTo>
                  <a:pt x="273" y="172"/>
                </a:lnTo>
                <a:cubicBezTo>
                  <a:pt x="296" y="172"/>
                  <a:pt x="307" y="181"/>
                  <a:pt x="307" y="199"/>
                </a:cubicBezTo>
                <a:lnTo>
                  <a:pt x="307" y="204"/>
                </a:lnTo>
                <a:lnTo>
                  <a:pt x="346" y="204"/>
                </a:lnTo>
                <a:lnTo>
                  <a:pt x="346" y="198"/>
                </a:lnTo>
                <a:cubicBezTo>
                  <a:pt x="346" y="174"/>
                  <a:pt x="341" y="158"/>
                  <a:pt x="329" y="150"/>
                </a:cubicBezTo>
                <a:cubicBezTo>
                  <a:pt x="318" y="141"/>
                  <a:pt x="297" y="136"/>
                  <a:pt x="267" y="136"/>
                </a:cubicBezTo>
                <a:lnTo>
                  <a:pt x="267" y="113"/>
                </a:lnTo>
                <a:lnTo>
                  <a:pt x="239" y="113"/>
                </a:lnTo>
                <a:lnTo>
                  <a:pt x="239" y="136"/>
                </a:lnTo>
                <a:cubicBezTo>
                  <a:pt x="207" y="136"/>
                  <a:pt x="186" y="141"/>
                  <a:pt x="174" y="150"/>
                </a:cubicBezTo>
                <a:cubicBezTo>
                  <a:pt x="162" y="159"/>
                  <a:pt x="156" y="176"/>
                  <a:pt x="156" y="201"/>
                </a:cubicBezTo>
                <a:cubicBezTo>
                  <a:pt x="156" y="226"/>
                  <a:pt x="162" y="243"/>
                  <a:pt x="174" y="253"/>
                </a:cubicBezTo>
                <a:cubicBezTo>
                  <a:pt x="185" y="262"/>
                  <a:pt x="207" y="267"/>
                  <a:pt x="239" y="267"/>
                </a:cubicBezTo>
                <a:lnTo>
                  <a:pt x="239" y="332"/>
                </a:lnTo>
                <a:lnTo>
                  <a:pt x="233" y="332"/>
                </a:lnTo>
                <a:cubicBezTo>
                  <a:pt x="217" y="332"/>
                  <a:pt x="206" y="330"/>
                  <a:pt x="202" y="325"/>
                </a:cubicBezTo>
                <a:cubicBezTo>
                  <a:pt x="197" y="321"/>
                  <a:pt x="195" y="311"/>
                  <a:pt x="195" y="297"/>
                </a:cubicBezTo>
                <a:lnTo>
                  <a:pt x="195" y="292"/>
                </a:lnTo>
                <a:lnTo>
                  <a:pt x="154" y="292"/>
                </a:lnTo>
                <a:lnTo>
                  <a:pt x="154" y="301"/>
                </a:lnTo>
                <a:cubicBezTo>
                  <a:pt x="154" y="325"/>
                  <a:pt x="160" y="342"/>
                  <a:pt x="171" y="352"/>
                </a:cubicBezTo>
                <a:cubicBezTo>
                  <a:pt x="183" y="362"/>
                  <a:pt x="203" y="367"/>
                  <a:pt x="232" y="367"/>
                </a:cubicBezTo>
                <a:lnTo>
                  <a:pt x="239" y="367"/>
                </a:lnTo>
                <a:lnTo>
                  <a:pt x="239" y="394"/>
                </a:lnTo>
                <a:lnTo>
                  <a:pt x="267" y="394"/>
                </a:lnTo>
                <a:lnTo>
                  <a:pt x="267" y="367"/>
                </a:lnTo>
                <a:lnTo>
                  <a:pt x="275" y="366"/>
                </a:lnTo>
                <a:cubicBezTo>
                  <a:pt x="304" y="366"/>
                  <a:pt x="324" y="361"/>
                  <a:pt x="336" y="351"/>
                </a:cubicBezTo>
                <a:cubicBezTo>
                  <a:pt x="347" y="341"/>
                  <a:pt x="353" y="323"/>
                  <a:pt x="353" y="298"/>
                </a:cubicBezTo>
                <a:cubicBezTo>
                  <a:pt x="353" y="274"/>
                  <a:pt x="348" y="258"/>
                  <a:pt x="337" y="249"/>
                </a:cubicBezTo>
                <a:cubicBezTo>
                  <a:pt x="326" y="240"/>
                  <a:pt x="306" y="235"/>
                  <a:pt x="276" y="233"/>
                </a:cubicBezTo>
                <a:close/>
                <a:moveTo>
                  <a:pt x="239" y="231"/>
                </a:moveTo>
                <a:cubicBezTo>
                  <a:pt x="236" y="231"/>
                  <a:pt x="234" y="231"/>
                  <a:pt x="233" y="231"/>
                </a:cubicBezTo>
                <a:cubicBezTo>
                  <a:pt x="209" y="231"/>
                  <a:pt x="197" y="221"/>
                  <a:pt x="197" y="201"/>
                </a:cubicBezTo>
                <a:cubicBezTo>
                  <a:pt x="197" y="182"/>
                  <a:pt x="209" y="172"/>
                  <a:pt x="234" y="172"/>
                </a:cubicBezTo>
                <a:lnTo>
                  <a:pt x="239" y="172"/>
                </a:lnTo>
                <a:lnTo>
                  <a:pt x="239" y="231"/>
                </a:lnTo>
                <a:close/>
                <a:moveTo>
                  <a:pt x="273" y="332"/>
                </a:moveTo>
                <a:lnTo>
                  <a:pt x="267" y="332"/>
                </a:lnTo>
                <a:lnTo>
                  <a:pt x="267" y="268"/>
                </a:lnTo>
                <a:cubicBezTo>
                  <a:pt x="285" y="268"/>
                  <a:pt x="297" y="270"/>
                  <a:pt x="303" y="274"/>
                </a:cubicBezTo>
                <a:cubicBezTo>
                  <a:pt x="309" y="278"/>
                  <a:pt x="312" y="286"/>
                  <a:pt x="312" y="298"/>
                </a:cubicBezTo>
                <a:cubicBezTo>
                  <a:pt x="312" y="321"/>
                  <a:pt x="299" y="332"/>
                  <a:pt x="273" y="33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 bldLvl="0" animBg="1"/>
      <p:bldP spid="28" grpId="0" bldLvl="0" animBg="1"/>
      <p:bldP spid="29" grpId="0" bldLvl="0" animBg="1"/>
      <p:bldP spid="3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74056" y="1942944"/>
            <a:ext cx="8243888" cy="11988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zh-CN" sz="7200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감사합</a:t>
            </a:r>
            <a:r>
              <a:rPr lang="ko-KR" altLang="zh-CN" sz="7200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</a:rPr>
              <a:t>니다</a:t>
            </a:r>
            <a:endParaRPr lang="ko-KR" altLang="zh-CN" sz="7200" dirty="0">
              <a:solidFill>
                <a:schemeClr val="accent5">
                  <a:lumMod val="50000"/>
                </a:schemeClr>
              </a:solidFill>
              <a:latin typeface="中山行书百年纪念版" panose="02010609000101010101" pitchFamily="49" charset="-122"/>
              <a:ea typeface="中山行书百年纪念版" panose="0201060900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775754" y="4463733"/>
            <a:ext cx="2640490" cy="471467"/>
            <a:chOff x="4858057" y="4776377"/>
            <a:chExt cx="3038297" cy="542496"/>
          </a:xfrm>
        </p:grpSpPr>
        <p:sp>
          <p:nvSpPr>
            <p:cNvPr id="17" name="箭头: 五边形 16"/>
            <p:cNvSpPr/>
            <p:nvPr/>
          </p:nvSpPr>
          <p:spPr>
            <a:xfrm>
              <a:off x="4858057" y="4785740"/>
              <a:ext cx="1285875" cy="533133"/>
            </a:xfrm>
            <a:prstGeom prst="homePlate">
              <a:avLst>
                <a:gd name="adj" fmla="val 3749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34257" y="4842889"/>
              <a:ext cx="1019174" cy="38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PPP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5972937" y="4776377"/>
              <a:ext cx="1923417" cy="533133"/>
            </a:xfrm>
            <a:custGeom>
              <a:avLst/>
              <a:gdLst>
                <a:gd name="connsiteX0" fmla="*/ 83560 w 1923417"/>
                <a:gd name="connsiteY0" fmla="*/ 0 h 533133"/>
                <a:gd name="connsiteX1" fmla="*/ 1923417 w 1923417"/>
                <a:gd name="connsiteY1" fmla="*/ 0 h 533133"/>
                <a:gd name="connsiteX2" fmla="*/ 1923417 w 1923417"/>
                <a:gd name="connsiteY2" fmla="*/ 266567 h 533133"/>
                <a:gd name="connsiteX3" fmla="*/ 1923417 w 1923417"/>
                <a:gd name="connsiteY3" fmla="*/ 533133 h 533133"/>
                <a:gd name="connsiteX4" fmla="*/ 0 w 1923417"/>
                <a:gd name="connsiteY4" fmla="*/ 533133 h 533133"/>
                <a:gd name="connsiteX5" fmla="*/ 0 w 1923417"/>
                <a:gd name="connsiteY5" fmla="*/ 532970 h 533133"/>
                <a:gd name="connsiteX6" fmla="*/ 83438 w 1923417"/>
                <a:gd name="connsiteY6" fmla="*/ 532970 h 533133"/>
                <a:gd name="connsiteX7" fmla="*/ 283331 w 1923417"/>
                <a:gd name="connsiteY7" fmla="*/ 266404 h 53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3417" h="533133">
                  <a:moveTo>
                    <a:pt x="83560" y="0"/>
                  </a:moveTo>
                  <a:lnTo>
                    <a:pt x="1923417" y="0"/>
                  </a:lnTo>
                  <a:lnTo>
                    <a:pt x="1923417" y="266567"/>
                  </a:lnTo>
                  <a:lnTo>
                    <a:pt x="1923417" y="533133"/>
                  </a:lnTo>
                  <a:lnTo>
                    <a:pt x="0" y="533133"/>
                  </a:lnTo>
                  <a:lnTo>
                    <a:pt x="0" y="532970"/>
                  </a:lnTo>
                  <a:lnTo>
                    <a:pt x="83438" y="532970"/>
                  </a:lnTo>
                  <a:lnTo>
                    <a:pt x="283331" y="2664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39638" y="4851998"/>
              <a:ext cx="1615601" cy="38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2021.04.29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WPS 演示</Application>
  <PresentationFormat>宽屏</PresentationFormat>
  <Paragraphs>102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中山行书百年纪念版</vt:lpstr>
      <vt:lpstr>微软雅黑</vt:lpstr>
      <vt:lpstr>造字工房力黑（非商用）常规体</vt:lpstr>
      <vt:lpstr>黑体</vt:lpstr>
      <vt:lpstr>Impact</vt:lpstr>
      <vt:lpstr>老報宋</vt:lpstr>
      <vt:lpstr>Bahnschrift SemiLight</vt:lpstr>
      <vt:lpstr>Calibri</vt:lpstr>
      <vt:lpstr>等线</vt:lpstr>
      <vt:lpstr>BatangChe</vt:lpstr>
      <vt:lpstr>Malgun Gothic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명불허전</cp:lastModifiedBy>
  <cp:revision>26</cp:revision>
  <dcterms:created xsi:type="dcterms:W3CDTF">2021-04-13T05:12:00Z</dcterms:created>
  <dcterms:modified xsi:type="dcterms:W3CDTF">2021-04-27T07:18:15Z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KSOTemplateUUID">
    <vt:lpwstr>v1.0_mb_rZ+J0FjvQjMqS1hgGa2Ivw==</vt:lpwstr>
  </property>
  <property fmtid="{D5CDD505-2E9C-101B-9397-08002B2CF9AE}" pid="4" name="ICV">
    <vt:lpwstr>694EFE5869454147B8FBCAB9A5D44F7E</vt:lpwstr>
  </property>
</Properties>
</file>