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FC58C-0F97-4C88-B57E-296134959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BCB970-1EF4-4A68-8C26-9B379EED7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B0B82-CDEC-4025-BF86-0ED773B1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4E7-8148-449F-9B9B-87DA85C901F2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AB00B-C523-4FD5-B914-02DA716B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C9FAF-BA75-4039-8E32-30741387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F687-92EB-4240-8D7E-0346F89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2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7A7F5-EDDA-4F9B-9C14-4C2CF6DB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854728-C053-4B94-9938-5C27336A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9BB9C-023A-4ACF-B26C-93517210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4E7-8148-449F-9B9B-87DA85C901F2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3B779-57AB-4299-B3F1-F207F2AC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B43FD-F404-4014-856A-4A93B00E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F687-92EB-4240-8D7E-0346F89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9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06176A-5D8D-41FD-9F87-4BC4CDE9F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E509B-FE2B-4154-A510-D42985E05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61886-C2CF-4F56-B2CC-FB3204F0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4E7-8148-449F-9B9B-87DA85C901F2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77126-F75E-43EC-9FAC-8B0C914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14040-E78D-4E3B-9C6E-0D62830C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F687-92EB-4240-8D7E-0346F89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1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407C-43CE-4930-ADA6-3CB6506E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A505D-13C3-4E85-A860-46855C47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E6EF6-B63E-49DA-B9FC-83BE3027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4E7-8148-449F-9B9B-87DA85C901F2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DF84D-C49C-4808-BE17-7A31E0D7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DFF0F-593A-445C-A32E-DEFB0319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F687-92EB-4240-8D7E-0346F89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0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47BAE-EF11-4DB6-B881-65AEE0E4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1F9255-9215-4363-8039-C3E20BDCE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DBEA7-418C-4AB5-866E-DB6880FD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4E7-8148-449F-9B9B-87DA85C901F2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6621E-8177-42D4-992F-A1C1ED1A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6C97A-6D2D-4500-A514-9CF39946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F687-92EB-4240-8D7E-0346F89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5C468-0A2E-4CEC-BAA3-17DB0D38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AF3BE-B0E4-4277-A05E-8231DCC13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A203D5-AAC6-47D2-AA31-BFEE7A0CE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1475B-EC71-4EB7-B252-7CF5C7D3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4E7-8148-449F-9B9B-87DA85C901F2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271819-BAE7-414B-BED9-1928B43A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C2C4B-460B-40A8-BAC0-8BCB05BB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F687-92EB-4240-8D7E-0346F89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7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F0A66-06F7-4C43-B9E0-AF7ADC7E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64DCC9-B335-4C7B-813F-386C6F9E0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F48E7-4DEB-43AD-9232-4C5D4A410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5C194D-AAED-4637-920B-420265C67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4B7165-DCEE-49F1-A5DC-CB4322D9A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8A64D9-3BDF-45C1-AC04-12CB0A19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4E7-8148-449F-9B9B-87DA85C901F2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CB7470-79A2-4945-8CCE-9311692B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221586-D9E2-4C09-BED5-970AADDF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F687-92EB-4240-8D7E-0346F89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3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D975E-1FD1-44B9-A9A9-2C75A822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DB1520-9D4C-4264-ABD2-29B59EC8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4E7-8148-449F-9B9B-87DA85C901F2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6B74B6-BEFD-4EEA-A03A-3F467C62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2EB96E-D93C-41AF-9EDB-AFBCADE2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F687-92EB-4240-8D7E-0346F89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7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03D47B-C5B4-47D6-BE24-0D2A12C4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4E7-8148-449F-9B9B-87DA85C901F2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12D4CB-5A78-4336-82EE-9BB9807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F3D594-E020-4676-A34F-3214181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F687-92EB-4240-8D7E-0346F89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8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B9D8C-23DD-43DA-A2F3-EDF093FA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3E0CF-2929-49E4-89E7-C1E1FDDD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A79DB3-A6B1-4BF5-B887-44312BDAA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2A66C-B778-488B-8B94-C0DFD30C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4E7-8148-449F-9B9B-87DA85C901F2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E6732-68B8-4B1F-92A7-084E04DD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F4174-2847-4B34-8E44-80B82394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F687-92EB-4240-8D7E-0346F89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7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9B9CC-52D2-4515-A0EA-A87C4777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31D517-A50F-4A8C-8934-68D87EA3A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0839BC-4566-4F4B-BCDB-6648737F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26E07D-CAA8-437C-ABEA-75E0C854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94E7-8148-449F-9B9B-87DA85C901F2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F8031-5FC1-4EEE-A68E-F43EF9E2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524040-DB0B-4A27-B3C2-5EC11ABC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F687-92EB-4240-8D7E-0346F89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8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AEB9FD-6AEF-4F76-A183-7EACAFEA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C92F7-6ECE-452B-8A83-23854CD7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0CFB2-22B7-418E-BE37-48BF85974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94E7-8148-449F-9B9B-87DA85C901F2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C13B5-DE6F-4352-8CA6-2FAEF16D7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65086-521D-4B21-9C35-257F28971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8F687-92EB-4240-8D7E-0346F890C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22D17-992E-41FE-846B-493750CF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cross validation(</a:t>
            </a:r>
            <a:r>
              <a:rPr lang="en-US" altLang="zh-CN" dirty="0" err="1">
                <a:latin typeface="+mn-lt"/>
              </a:rPr>
              <a:t>kfold</a:t>
            </a:r>
            <a:r>
              <a:rPr lang="en-US" altLang="zh-CN" dirty="0">
                <a:latin typeface="+mn-lt"/>
              </a:rPr>
              <a:t>)</a:t>
            </a:r>
            <a:endParaRPr lang="zh-CN" altLang="en-US" dirty="0">
              <a:latin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F8AC12-DBFB-42C0-8384-6D7E758F4A24}"/>
              </a:ext>
            </a:extLst>
          </p:cNvPr>
          <p:cNvSpPr/>
          <p:nvPr/>
        </p:nvSpPr>
        <p:spPr>
          <a:xfrm>
            <a:off x="965732" y="1868336"/>
            <a:ext cx="5539572" cy="437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from </a:t>
            </a:r>
            <a:r>
              <a:rPr lang="en-US" altLang="zh-CN" sz="1800" dirty="0" err="1">
                <a:solidFill>
                  <a:schemeClr val="tx1"/>
                </a:solidFill>
              </a:rPr>
              <a:t>sklearn.model_selection</a:t>
            </a:r>
            <a:r>
              <a:rPr lang="en-US" altLang="zh-CN" sz="1800" dirty="0">
                <a:solidFill>
                  <a:schemeClr val="tx1"/>
                </a:solidFill>
              </a:rPr>
              <a:t> import </a:t>
            </a:r>
            <a:r>
              <a:rPr lang="en-US" altLang="zh-CN" sz="1800" dirty="0" err="1">
                <a:solidFill>
                  <a:schemeClr val="tx1"/>
                </a:solidFill>
              </a:rPr>
              <a:t>StratifiedKFold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8DFA1A-B227-4728-A486-109620661984}"/>
              </a:ext>
            </a:extLst>
          </p:cNvPr>
          <p:cNvSpPr/>
          <p:nvPr/>
        </p:nvSpPr>
        <p:spPr>
          <a:xfrm>
            <a:off x="965732" y="2483865"/>
            <a:ext cx="9798063" cy="3707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np.random.seed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maxlen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kfold = StratifiedKFold(n_splits=5, shuffle=True, random_state=maxlen) #5회 교차 검증 테스트</a:t>
            </a:r>
            <a:endParaRPr lang="en-US" altLang="zh-CN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CN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for train, test in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kfold.split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X_test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y_test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):</a:t>
            </a: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		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		.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		.</a:t>
            </a: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	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model.fit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X_train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y_train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batch_size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 =64, epochs=4)</a:t>
            </a: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	 scores =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model.evaluate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X_test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[test],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y_test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[test], verbose=0)#X_test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과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y_test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검증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           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print("%s: %.2f%%" % (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model.metrics_names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[1], scores[1]*100)) #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정확도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cvscores.append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(scores[1] * 100) #cvscores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에 저장</a:t>
            </a:r>
          </a:p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print("%.2f%% (+/- %.2f%%)" % (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np.mean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cvscores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),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np.std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cvscores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))) #kfold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인증 최중결과</a:t>
            </a:r>
            <a:endParaRPr lang="en-US" altLang="zh-CN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00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156C4E-6FD4-4C64-BF76-22F6F9CD39DF}"/>
              </a:ext>
            </a:extLst>
          </p:cNvPr>
          <p:cNvSpPr/>
          <p:nvPr/>
        </p:nvSpPr>
        <p:spPr>
          <a:xfrm>
            <a:off x="4314423" y="57955"/>
            <a:ext cx="7237927" cy="6742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tx1"/>
                </a:solidFill>
              </a:rPr>
              <a:t>Epoch 1/4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- 2s 28ms/step - loss: 0.5087 - acc: 0.7951 -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0.2158 -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0.9528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2/4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- 1s 20ms/step - loss: 0.1630 - acc: 0.9583 -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0.0955 -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0.9746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3/4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- 1s 21ms/step - loss: 0.0787 - acc: 0.9808 -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0.1091 -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0.9637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4/4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- 1s 20ms/step - loss: 0.0539 - acc: 0.9849 -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0.0733 -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0.9758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acc: 98.07%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1/4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- 2s 23ms/step - loss: 0.4737 - acc: 0.8019 -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0.2689 -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0.9553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2/4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- 1s 21ms/step - loss: 0.1829 - acc: 0.9605 -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0.0921 -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0.9831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3/4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- 1s 20ms/step - loss: 0.0645 - acc: 0.9858 -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0.0558 -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0.9843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4/4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- 1s 20ms/step - loss: 0.1668 - acc: 0.9297 -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0.0832 -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0.9734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acc: 97.10%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1/4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- 2s 25ms/step - loss: 0.5226 - acc: 0.7746 -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0.3133 -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0.8742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2/4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- 1s 21ms/step - loss: 0.1990 - acc: 0.9532 -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0.1574 -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0.9492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3/4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- 1s 20ms/step - loss: 0.0877 - acc: 0.9794 -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0.0724 -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0.9782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4/4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- 1s 21ms/step - loss: 0.0513 - acc: 0.9870 -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0.0768 -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0.9807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acc: 99.03%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1/4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- 2s 23ms/step - loss: 0.3826 - acc: 0.8826 -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0.1445 -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0.9710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2/4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- 1s 21ms/step - loss: 0.1119 - acc: 0.9731 -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0.0940 -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0.9710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3/4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- 1s 21ms/step - loss: 0.0572 - acc: 0.9867 -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0.0623 -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0.9807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4/4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- 1s 21ms/step - loss: 0.0316 - acc: 0.9931 -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0.0608 -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0.9819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acc: 98.55%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1/4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- 2s 24ms/step - loss: 0.4906 - acc: 0.7688 -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0.2041 -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0.9371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2/4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- 1s 21ms/step - loss: 0.1502 - acc: 0.9631 -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0.0929 -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0.9710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3/4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- 1s 20ms/step - loss: 0.0720 - acc: 0.9835 -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0.0609 -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0.9807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Epoch 4/4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52/52 [==============================] - 1s 21ms/step - loss: 0.0608 - acc: 0.9808 - </a:t>
            </a:r>
            <a:r>
              <a:rPr lang="en-US" altLang="zh-CN" sz="900" dirty="0" err="1">
                <a:solidFill>
                  <a:schemeClr val="tx1"/>
                </a:solidFill>
              </a:rPr>
              <a:t>val_loss</a:t>
            </a:r>
            <a:r>
              <a:rPr lang="en-US" altLang="zh-CN" sz="900" dirty="0">
                <a:solidFill>
                  <a:schemeClr val="tx1"/>
                </a:solidFill>
              </a:rPr>
              <a:t>: 0.0521 - </a:t>
            </a:r>
            <a:r>
              <a:rPr lang="en-US" altLang="zh-CN" sz="900" dirty="0" err="1">
                <a:solidFill>
                  <a:schemeClr val="tx1"/>
                </a:solidFill>
              </a:rPr>
              <a:t>val_acc</a:t>
            </a:r>
            <a:r>
              <a:rPr lang="en-US" altLang="zh-CN" sz="900" dirty="0">
                <a:solidFill>
                  <a:schemeClr val="tx1"/>
                </a:solidFill>
              </a:rPr>
              <a:t>: 0.9855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acc: 98.54%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98.26% (+/- 0.65%)</a:t>
            </a:r>
          </a:p>
          <a:p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Process finished with exit code 0</a:t>
            </a:r>
          </a:p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5CE4B7C-69C7-4A33-85DF-C627DF03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57" y="2766218"/>
            <a:ext cx="2445913" cy="1325563"/>
          </a:xfrm>
        </p:spPr>
        <p:txBody>
          <a:bodyPr/>
          <a:lstStyle/>
          <a:p>
            <a:r>
              <a:rPr lang="ko-KR" altLang="en-US" dirty="0"/>
              <a:t>실행화면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10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809</Words>
  <Application>Microsoft Office PowerPoint</Application>
  <PresentationFormat>宽屏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맑은 고딕</vt:lpstr>
      <vt:lpstr>Arial</vt:lpstr>
      <vt:lpstr>Office 主题​​</vt:lpstr>
      <vt:lpstr>cross validation(kfold)</vt:lpstr>
      <vt:lpstr>실행화면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유천일</dc:creator>
  <cp:lastModifiedBy>유천일</cp:lastModifiedBy>
  <cp:revision>6</cp:revision>
  <dcterms:created xsi:type="dcterms:W3CDTF">2021-05-26T10:54:13Z</dcterms:created>
  <dcterms:modified xsi:type="dcterms:W3CDTF">2021-05-26T11:26:12Z</dcterms:modified>
</cp:coreProperties>
</file>