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817A0-6440-401A-BC52-4C855698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C78FD2-4601-4CE3-972C-259FF301D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1E4F7-4FD8-4A23-887F-93F6FDD2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5B421-27E1-47B2-A9C3-7A0180DF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6B372-A3EC-4769-BAEA-03B39D9A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9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F1584-5CFC-44C3-9189-0437254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0BDE29-52A0-46FC-8996-2A7929CB1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1142F-C993-4000-868B-673605BD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B0BF2-A20B-4CC4-9A4D-14FA633A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715B5-7091-42C7-8580-1C269F49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5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8106A6-3223-499A-8A10-DAF2F0071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A967E-E98B-4BF9-8D7E-83E29E35F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A4FE2-E6F6-4AAD-86FE-3340894E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E9115-0FF3-4BD8-B49F-4F7AC394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637EC-6BAD-4CDC-ABA2-7ADB2A30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2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8768-54C9-4DB4-8DF5-6CEEA3EC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32968-34E4-4025-B523-0D72C1C44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9430-DEFE-456E-BAFE-35379BBF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D36BD-2954-4F63-AE67-D578250D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8DF10-A845-4569-989F-9F9C383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8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E14A9-4784-4C22-A6A2-A5FDA63E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91E0E-0B61-4E74-8F24-48199E76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A1938-94D3-4C32-8ECC-EEAC4E18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B9AF2-661C-4BB0-9F5B-397C44F5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F09DA-BCE2-4622-8259-B1B02515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1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2EBA9-8DDB-41C9-A547-F991FC63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4434D-6075-4AF4-89B5-E1FA0487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08620-271F-4450-9044-FF67477C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F03C2-8D0F-410F-A5A1-625F095E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768A4-7795-461B-A58E-2B30BB0C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04873-0291-4E1B-95E6-79F56202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2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8DAEC-4902-41A1-95F4-5E4CD7EA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AAF7C-365E-4DC1-92FE-2F578DA0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9079C-03C0-48E1-B27E-2721A9695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AD32F4-CC5C-48C4-AA47-D1D7E96F3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602E42-9029-4ACE-A910-1A7BB99EB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A02DE3-F997-4EE4-AB76-2799496F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5DCEFB-6785-41BA-B414-CE713816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555F9B-A256-4A4E-B1A5-F043144E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4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D09-2FAE-4419-AE9D-26E4458D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E2A7C0-1D62-4EFB-A5F4-14EB90DD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FD1400-9D6B-4A47-B650-1AAFCE8B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58163F-5414-4065-9FD4-533D1BE3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8427C1-C185-4A90-B77D-5FD8566F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30B374-7B57-485C-9F37-7C1E5211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E962A-9495-44D6-8092-0751E27C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8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90BFE-6A2B-48D5-8110-4D824DB3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66C40-EBE5-45CC-B9DB-91C6CCD6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5A66B-2814-4C33-BF78-B0EA0D6D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A2D20-334D-4BA2-B801-6E820D5D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D705B-8303-4CF8-A327-1CDF5A49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F5493-5F43-4F45-8DF2-93BD9A46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6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428B1-3C71-4CB2-A3D4-E60D204C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B7B8D8-1B08-42DD-BB66-9538E699C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7E146-62C5-4855-9030-CE972B8CF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C60F68-DE00-4865-B818-B566EEC6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CFF19-2AED-4EAA-8F3E-F5E7D577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9E6712-1DE8-4148-9B44-E11E2BE9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1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3A801-01E0-45CE-9DD3-F5EF4387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F9F86-9B8B-489B-B2BA-7D449027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DCFD7-A266-46A2-B645-AF681E4E2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5EA6-5669-411E-806E-554753F38A8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561F5-E41C-4B7A-90C0-0E43D9F73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7EC78-E739-48E5-BBA4-69DFD0954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4A77-768C-467E-B684-606B906FB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F2814-EB05-484C-98AF-90168072AAC2}"/>
              </a:ext>
            </a:extLst>
          </p:cNvPr>
          <p:cNvSpPr txBox="1"/>
          <p:nvPr/>
        </p:nvSpPr>
        <p:spPr>
          <a:xfrm>
            <a:off x="511105" y="573718"/>
            <a:ext cx="5714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Open Set </a:t>
            </a:r>
            <a:r>
              <a:rPr lang="en-US" altLang="ko-KR" sz="2800" dirty="0" err="1"/>
              <a:t>Recognation</a:t>
            </a:r>
            <a:r>
              <a:rPr lang="en-US" altLang="ko-KR" sz="2800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기계학습에서 </a:t>
            </a:r>
            <a:r>
              <a:rPr lang="en-US" altLang="ko-KR" dirty="0"/>
              <a:t>“Unknown” </a:t>
            </a:r>
            <a:r>
              <a:rPr lang="ko-KR" altLang="en-US" dirty="0"/>
              <a:t>분류를 추가하는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2146AE-9EC9-4201-AF89-08895121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05" y="2098191"/>
            <a:ext cx="78390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9325E-3553-419F-BFE1-6D6B100C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98774" cy="65529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기존 모델의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52ED1-E48B-4EE4-9253-F1F85FA4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Closed set</a:t>
            </a:r>
            <a:r>
              <a:rPr lang="ko-KR" altLang="en-US" sz="2000" dirty="0"/>
              <a:t>을 바탕으로 학습한 학습 모델 </a:t>
            </a:r>
            <a:r>
              <a:rPr lang="en-US" altLang="ko-KR" sz="2000" dirty="0"/>
              <a:t>-&gt; </a:t>
            </a:r>
            <a:r>
              <a:rPr lang="ko-KR" altLang="en-US" sz="2000" dirty="0"/>
              <a:t>학습된 정보들에 대해서만 판단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11E1C-CF68-45BC-B710-3066A51F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25" y="1938336"/>
            <a:ext cx="7736201" cy="3899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8A047-600E-4D48-9769-5A5D0361D8D7}"/>
              </a:ext>
            </a:extLst>
          </p:cNvPr>
          <p:cNvSpPr txBox="1"/>
          <p:nvPr/>
        </p:nvSpPr>
        <p:spPr>
          <a:xfrm>
            <a:off x="838199" y="5846725"/>
            <a:ext cx="1098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특정한 </a:t>
            </a:r>
            <a:r>
              <a:rPr lang="en-US" altLang="ko-KR" dirty="0"/>
              <a:t>Set</a:t>
            </a:r>
            <a:r>
              <a:rPr lang="ko-KR" altLang="en-US" dirty="0"/>
              <a:t>으로 학습한 모델은 정해진 정보 이외의 결과를 낼 수 없다</a:t>
            </a:r>
            <a:endParaRPr lang="en-US" altLang="ko-KR" dirty="0"/>
          </a:p>
          <a:p>
            <a:r>
              <a:rPr lang="en-US" altLang="ko-KR" dirty="0"/>
              <a:t> -&gt;  </a:t>
            </a:r>
            <a:r>
              <a:rPr lang="ko-KR" altLang="en-US" dirty="0"/>
              <a:t>학습되지 않은 정보들에 대한 결과를 정확히 도출할 수 없다</a:t>
            </a:r>
          </a:p>
        </p:txBody>
      </p:sp>
    </p:spTree>
    <p:extLst>
      <p:ext uri="{BB962C8B-B14F-4D97-AF65-F5344CB8AC3E}">
        <p14:creationId xmlns:p14="http://schemas.microsoft.com/office/powerpoint/2010/main" val="123364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15595-676F-492B-BA7F-34C7DBAC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01751" cy="6899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Unknown </a:t>
            </a:r>
            <a:r>
              <a:rPr lang="ko-KR" altLang="en-US" sz="3200" dirty="0"/>
              <a:t>분류의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595F6-5AED-4797-B6CE-F86FA8CD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0274"/>
            <a:ext cx="10753578" cy="131751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학습되지 않은 정보들 </a:t>
            </a:r>
            <a:r>
              <a:rPr lang="en-US" altLang="ko-KR" sz="2000" dirty="0"/>
              <a:t>-&gt; Unknown </a:t>
            </a:r>
            <a:r>
              <a:rPr lang="ko-KR" altLang="en-US" sz="2000" dirty="0"/>
              <a:t>분류를 만들어</a:t>
            </a:r>
            <a:r>
              <a:rPr lang="en-US" altLang="ko-KR" sz="2000" dirty="0"/>
              <a:t>, </a:t>
            </a:r>
            <a:r>
              <a:rPr lang="ko-KR" altLang="en-US" sz="2000" dirty="0"/>
              <a:t>기존의 </a:t>
            </a:r>
            <a:r>
              <a:rPr lang="en-US" altLang="ko-KR" sz="2000" dirty="0"/>
              <a:t>Class</a:t>
            </a:r>
            <a:r>
              <a:rPr lang="ko-KR" altLang="en-US" sz="2000" dirty="0"/>
              <a:t>와는 다른 분류로 분리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Unknown Class</a:t>
            </a:r>
            <a:r>
              <a:rPr lang="ko-KR" altLang="en-US" sz="2000" dirty="0"/>
              <a:t>의 추가 </a:t>
            </a:r>
            <a:r>
              <a:rPr lang="en-US" altLang="ko-KR" sz="2000" dirty="0"/>
              <a:t>-&gt; </a:t>
            </a:r>
            <a:r>
              <a:rPr lang="ko-KR" altLang="en-US" sz="2000" dirty="0"/>
              <a:t>학습 </a:t>
            </a:r>
            <a:r>
              <a:rPr lang="en-US" altLang="ko-KR" sz="2000" dirty="0"/>
              <a:t>data </a:t>
            </a:r>
            <a:r>
              <a:rPr lang="ko-KR" altLang="en-US" sz="2000" dirty="0"/>
              <a:t>이외의 데이터에 대해서도 모델에 반영할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AB208-9497-414A-AD26-5C80B581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357"/>
            <a:ext cx="5257800" cy="34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7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67828-136D-4CFA-821B-5741E1BE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6785113" cy="70830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문장 판별기에 어떻게 적용할 것인가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7DB8A-3FF0-424F-A51C-AB8A526D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279"/>
            <a:ext cx="10515600" cy="45999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악플 분류기 </a:t>
            </a:r>
            <a:r>
              <a:rPr lang="en-US" altLang="ko-KR" sz="2000" dirty="0"/>
              <a:t>-&gt; </a:t>
            </a:r>
            <a:r>
              <a:rPr lang="ko-KR" altLang="en-US" sz="2000" dirty="0"/>
              <a:t>학습되지 않은 종류의 유형은 판별 불가능 </a:t>
            </a:r>
            <a:r>
              <a:rPr lang="en-US" altLang="ko-KR" sz="2000" dirty="0"/>
              <a:t>(Closed set</a:t>
            </a:r>
            <a:r>
              <a:rPr lang="ko-KR" altLang="en-US" sz="2000" dirty="0"/>
              <a:t>으로 학습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Open set Classification</a:t>
            </a:r>
            <a:r>
              <a:rPr lang="ko-KR" altLang="en-US" sz="2000" dirty="0"/>
              <a:t>을 사용 </a:t>
            </a:r>
            <a:r>
              <a:rPr lang="en-US" altLang="ko-KR" sz="2000" dirty="0"/>
              <a:t>-&gt; </a:t>
            </a:r>
            <a:r>
              <a:rPr lang="ko-KR" altLang="en-US" sz="2000" dirty="0"/>
              <a:t>새로운 유형의 악플도 차단할 수 있게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Unknown</a:t>
            </a:r>
            <a:r>
              <a:rPr lang="ko-KR" altLang="en-US" sz="2000" dirty="0"/>
              <a:t>으로 분류된 자료들을 다시 분류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분류 기준은 자체적으로 마련하여야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기계학습 모델을 </a:t>
            </a:r>
            <a:r>
              <a:rPr lang="en-US" altLang="ko-KR" sz="2000" dirty="0"/>
              <a:t>Unknown</a:t>
            </a:r>
            <a:r>
              <a:rPr lang="ko-KR" altLang="en-US" sz="2000" dirty="0"/>
              <a:t>으로 분류된 </a:t>
            </a:r>
            <a:r>
              <a:rPr lang="en-US" altLang="ko-KR" sz="2000" dirty="0"/>
              <a:t>set</a:t>
            </a:r>
            <a:r>
              <a:rPr lang="ko-KR" altLang="en-US" sz="2000" dirty="0"/>
              <a:t>을 활용하여 자동으로 수정시킬 수 있는 모델로 구축</a:t>
            </a:r>
          </a:p>
        </p:txBody>
      </p:sp>
    </p:spTree>
    <p:extLst>
      <p:ext uri="{BB962C8B-B14F-4D97-AF65-F5344CB8AC3E}">
        <p14:creationId xmlns:p14="http://schemas.microsoft.com/office/powerpoint/2010/main" val="365264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140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기존 모델의 한계</vt:lpstr>
      <vt:lpstr>Unknown 분류의 사용</vt:lpstr>
      <vt:lpstr>문장 판별기에 어떻게 적용할 것인가?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 유린</dc:creator>
  <cp:lastModifiedBy>채 유린</cp:lastModifiedBy>
  <cp:revision>11</cp:revision>
  <dcterms:created xsi:type="dcterms:W3CDTF">2021-04-29T11:56:54Z</dcterms:created>
  <dcterms:modified xsi:type="dcterms:W3CDTF">2021-04-29T12:17:09Z</dcterms:modified>
</cp:coreProperties>
</file>