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01" r:id="rId2"/>
    <p:sldId id="29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E8BF1-9A2F-F283-2487-75B6DC0C72E2}" v="231" dt="2021-04-29T10:35:26.580"/>
    <p1510:client id="{2EB1F2F5-E68C-BC0F-0BD7-8055E3F3FD6A}" v="9" dt="2021-04-29T10:27:23.615"/>
    <p1510:client id="{A37D68CF-927D-EB8C-FA51-DA7EB1634767}" v="18" dt="2021-04-29T10:27:09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8EB55-12B9-4DAF-B77D-1CD5F5CFD80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BF416-0CC7-4A56-82EE-668C1340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6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인터넷 </a:t>
            </a:r>
            <a:r>
              <a:rPr kumimoji="0" lang="ko-KR" altLang="ko-KR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악성댓글이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사회 문제로 대두</a:t>
            </a:r>
            <a:endParaRPr kumimoji="0" lang="ko-KR" altLang="ko-KR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"/>
              </a:rPr>
              <a:t>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"/>
              </a:rPr>
              <a:t>    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유명 연예인들의 자살을 계기로 </a:t>
            </a:r>
            <a:r>
              <a:rPr kumimoji="0" lang="ko-KR" altLang="ko-KR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악성댓글이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다시 사회적 관심사로 등장</a:t>
            </a:r>
            <a:endParaRPr kumimoji="0" lang="ko-KR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- 2019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말 설리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구하라 등 유명 연예인들이 잇달아 인터넷 </a:t>
            </a:r>
            <a:r>
              <a:rPr kumimoji="0" lang="ko-KR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악성댓글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혐오표현으로 인한 정신적 스트레스 때문에 자살한 것으로 다수의 언론은 추</a:t>
            </a:r>
            <a:endParaRPr kumimoji="0" lang="ko-KR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 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최근에는 연예인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운동선수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유명인사 뿐만 아니라 일반인들도 </a:t>
            </a:r>
            <a:r>
              <a:rPr kumimoji="0" lang="ko-KR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악성댓글로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인한 심각한 정신적 고통을 호소</a:t>
            </a:r>
            <a:endParaRPr kumimoji="0" lang="ko-KR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"/>
              </a:rPr>
              <a:t>  </a:t>
            </a:r>
            <a:r>
              <a:rPr kumimoji="0" lang="ko-KR" altLang="en-US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"/>
              </a:rPr>
              <a:t>     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kumimoji="0" lang="ko-KR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악성댓글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혐오표현과 같은 사이버 폭력 피해는 갈수록 증가하는 추세</a:t>
            </a:r>
            <a:endParaRPr kumimoji="0" lang="ko-KR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 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초중고교 학생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교사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학부모 대상 방송통신위원회 설문조사</a:t>
            </a:r>
            <a:r>
              <a:rPr kumimoji="0" lang="ko-KR" altLang="en-US" sz="2400" b="0" i="0" u="none" strike="noStrike" cap="none" normalizeH="0" baseline="3000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결과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응답자 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 중 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명이 사이버 폭력 피해 경험이 있다고 응답</a:t>
            </a:r>
            <a:endParaRPr kumimoji="0" lang="ko-KR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B248D6-AA56-4978-ACB7-D715E85A1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0053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B248D6-AA56-4978-ACB7-D715E85A1C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19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17A1B-6DEC-4B39-A332-9FF0530C1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9B7D04-BD6F-4248-8019-17CA11930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672B4-684B-48AD-84F3-371ECAAC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382F-AA69-48A9-B894-9BC36EBE0C5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B6CB0-31EA-4351-B2A0-A364EB94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AD378-99ED-4682-AD73-A52EAF7F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651-C583-467A-B9D4-7255C584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85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6B53D-E149-4C57-8E82-E1CA258B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2DEFE5-6B5D-4391-A9C3-7E1F07777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A4D8C-6408-49EA-BEF2-9D523945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382F-AA69-48A9-B894-9BC36EBE0C5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F245B-F508-4841-884C-8D042960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ADEFC-FBAD-4957-86FB-F58B3C58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651-C583-467A-B9D4-7255C584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27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5EA49B-887C-4E35-B94F-0DD160E80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04848C-6580-4248-B792-22A1CB2BE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99862-D46A-494F-8EF1-929492C31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382F-AA69-48A9-B894-9BC36EBE0C5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D7894-30DB-408E-B9A3-AFE9F8F8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F9AF4-E2D3-4E46-96C4-55850D7A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651-C583-467A-B9D4-7255C584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2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A5C5A-CF6F-44A9-BF0B-AF8CBA97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7A5E7-6FB9-45A5-A571-C2A36D89D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F0B1F-50DC-47A3-A90C-A582DF82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382F-AA69-48A9-B894-9BC36EBE0C5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DE47B-2305-4506-839A-3B2E443A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4B64E-C397-49C7-A82C-D166B8F8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651-C583-467A-B9D4-7255C584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93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B31E5-C450-4CE4-A9E3-0587BFAF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68E5B-EFF4-480E-8729-898B35A9D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9867F-4A6D-4B86-8B53-5F89BB49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382F-AA69-48A9-B894-9BC36EBE0C5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0EDF9-C602-4E54-81ED-461AEC17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C18AA-7C4C-413A-89E1-B62E0C6D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651-C583-467A-B9D4-7255C584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8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11BA1-8867-4765-B98A-B412802D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C767E-E64F-49D7-84B7-1CAA068CE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F3E08A-C797-4FC2-B79A-6E29283C5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D9535-F3F4-4D6D-9890-7270EF3E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382F-AA69-48A9-B894-9BC36EBE0C5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041F11-8BC9-4933-BB8A-AB8D30B1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0E008C-0974-4FDC-822B-01FD024E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651-C583-467A-B9D4-7255C584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18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D6EEB-6D23-4085-B088-BE0730AA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53B70C-9F32-4DEC-9CE8-D9BAE903C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F97B05-DC17-4477-A9E0-F1787AB75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470407-B940-49AE-AA79-87CBE5D49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94F1A2-F6F6-4662-B3C5-817C89193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935825-2BF2-4FCA-8D9E-54CFEDCE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382F-AA69-48A9-B894-9BC36EBE0C5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CA8D58-C01C-41E2-B9C9-F938F266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18FF9D-5439-43B7-A74A-17975188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651-C583-467A-B9D4-7255C584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68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1810E-B441-4A0A-8D3A-1B937966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9A5105-8A59-47EE-AC90-6F6DA05C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382F-AA69-48A9-B894-9BC36EBE0C5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246384-3FCE-4CD1-828C-78D0EEE8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86EF31-8A18-49E8-A32D-0627987D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651-C583-467A-B9D4-7255C584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49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8C0D18-B667-450C-8F42-317DA604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382F-AA69-48A9-B894-9BC36EBE0C5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41F0AD-00FC-4678-95BF-A1C46667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E1773E-9FA2-49D1-BC0F-CD8750C9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651-C583-467A-B9D4-7255C584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05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7E1A4-2D37-47BE-943C-10013A1F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12B96-3855-4B4A-8229-415DAEC7E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A12D3B-06E6-4945-86EF-AC33C8ED7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7A34B-7C01-4640-8000-D62524C8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382F-AA69-48A9-B894-9BC36EBE0C5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5DBD5F-43C5-4F36-859B-E8F40DDE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5996FF-9AA5-426A-8272-DD14BAF4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651-C583-467A-B9D4-7255C584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2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C4B5D-C8A2-42EC-AC35-9BDF360A6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CA84A2-191F-40DB-9E9B-B8ECAAEFD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18D5E9-FD34-44A2-94C3-8521D959A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0CD1E-42A7-4E94-9A78-E5D71862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382F-AA69-48A9-B894-9BC36EBE0C5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FE75F1-A79F-4900-B7FA-37E4C3E3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B6B690-7987-4146-9471-0E745528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A651-C583-467A-B9D4-7255C584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27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86634D-77ED-42DF-988B-DAFD71F5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68F35-8EDF-4111-AE65-5F106F751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E96C3-A990-4F45-964D-8974FFC32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6382F-AA69-48A9-B894-9BC36EBE0C5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0EA7A-89E5-404E-8C9D-01BBE120B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1E95B-0D7D-4F53-8B41-78ACE06A2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FA651-C583-467A-B9D4-7255C584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3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C2787-00B0-F84E-BF30-417AA8D8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778" y="796925"/>
            <a:ext cx="1980000" cy="19800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 set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F2900A-7412-4525-BB3B-6D431AF58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-60960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0A462BF-B59B-40C8-86EA-F376ED67A21B}"/>
              </a:ext>
            </a:extLst>
          </p:cNvPr>
          <p:cNvSpPr txBox="1">
            <a:spLocks/>
          </p:cNvSpPr>
          <p:nvPr/>
        </p:nvSpPr>
        <p:spPr>
          <a:xfrm>
            <a:off x="1006778" y="3827462"/>
            <a:ext cx="1980000" cy="19800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Closed set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52E196-D4F7-4FBC-ABFC-8FA001F839AC}"/>
              </a:ext>
            </a:extLst>
          </p:cNvPr>
          <p:cNvSpPr txBox="1"/>
          <p:nvPr/>
        </p:nvSpPr>
        <p:spPr>
          <a:xfrm>
            <a:off x="3993556" y="4632796"/>
            <a:ext cx="842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</a:t>
            </a:r>
            <a:r>
              <a:rPr lang="en-US" altLang="ko-KR" dirty="0"/>
              <a:t>Member</a:t>
            </a:r>
            <a:r>
              <a:rPr lang="ko-KR" altLang="en-US" dirty="0"/>
              <a:t>가 입력되면 이미 존재하는 </a:t>
            </a:r>
            <a:r>
              <a:rPr lang="en-US" altLang="ko-KR" dirty="0"/>
              <a:t>Member</a:t>
            </a:r>
            <a:r>
              <a:rPr lang="ko-KR" altLang="en-US" dirty="0"/>
              <a:t>들을 이용하여 대상을 구분함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50B598-A255-48A9-85E5-7E5E988FBC50}"/>
              </a:ext>
            </a:extLst>
          </p:cNvPr>
          <p:cNvSpPr txBox="1"/>
          <p:nvPr/>
        </p:nvSpPr>
        <p:spPr>
          <a:xfrm>
            <a:off x="3993556" y="1602259"/>
            <a:ext cx="6625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Member</a:t>
            </a:r>
            <a:r>
              <a:rPr lang="ko-KR" altLang="en-US" dirty="0"/>
              <a:t>들의 </a:t>
            </a:r>
            <a:r>
              <a:rPr lang="en-US" altLang="ko-KR" dirty="0"/>
              <a:t>feature</a:t>
            </a:r>
            <a:r>
              <a:rPr lang="ko-KR" altLang="en-US" dirty="0"/>
              <a:t>들을 추출하여 저장하고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새로운 대상이 입력되면 저장해둔 </a:t>
            </a:r>
            <a:r>
              <a:rPr lang="en-US" altLang="ko-KR" dirty="0"/>
              <a:t>feature</a:t>
            </a:r>
            <a:r>
              <a:rPr lang="ko-KR" altLang="en-US" dirty="0"/>
              <a:t>들의 </a:t>
            </a:r>
            <a:r>
              <a:rPr lang="en-US" altLang="ko-KR" dirty="0"/>
              <a:t>value</a:t>
            </a:r>
            <a:r>
              <a:rPr lang="ko-KR" altLang="en-US" dirty="0"/>
              <a:t>를 비교하여</a:t>
            </a:r>
            <a:endParaRPr lang="en-US" altLang="ko-KR" dirty="0"/>
          </a:p>
          <a:p>
            <a:r>
              <a:rPr lang="ko-KR" altLang="en-US" dirty="0"/>
              <a:t>대상을 </a:t>
            </a:r>
            <a:r>
              <a:rPr lang="en-US" altLang="ko-KR" dirty="0"/>
              <a:t>classify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35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7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B96BD6-595F-44F7-B81F-4EA280B0D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80060"/>
            <a:ext cx="8128000" cy="3249284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4A2B7B0-7E28-4493-8E8F-A4A570A5A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239891"/>
              </p:ext>
            </p:extLst>
          </p:nvPr>
        </p:nvGraphicFramePr>
        <p:xfrm>
          <a:off x="477012" y="3729344"/>
          <a:ext cx="812800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533">
                  <a:extLst>
                    <a:ext uri="{9D8B030D-6E8A-4147-A177-3AD203B41FA5}">
                      <a16:colId xmlns:a16="http://schemas.microsoft.com/office/drawing/2014/main" val="844524451"/>
                    </a:ext>
                  </a:extLst>
                </a:gridCol>
                <a:gridCol w="1827156">
                  <a:extLst>
                    <a:ext uri="{9D8B030D-6E8A-4147-A177-3AD203B41FA5}">
                      <a16:colId xmlns:a16="http://schemas.microsoft.com/office/drawing/2014/main" val="526683543"/>
                    </a:ext>
                  </a:extLst>
                </a:gridCol>
                <a:gridCol w="1827156">
                  <a:extLst>
                    <a:ext uri="{9D8B030D-6E8A-4147-A177-3AD203B41FA5}">
                      <a16:colId xmlns:a16="http://schemas.microsoft.com/office/drawing/2014/main" val="2929474166"/>
                    </a:ext>
                  </a:extLst>
                </a:gridCol>
                <a:gridCol w="1827156">
                  <a:extLst>
                    <a:ext uri="{9D8B030D-6E8A-4147-A177-3AD203B41FA5}">
                      <a16:colId xmlns:a16="http://schemas.microsoft.com/office/drawing/2014/main" val="78668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Training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08821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Traditional classification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KKC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KKC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KKC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1549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Open Set Recognition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KKC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KKC&amp;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UKC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Identify KKC &amp;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Reject UKC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6692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94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150</Words>
  <Application>Microsoft Office PowerPoint</Application>
  <PresentationFormat>와이드스크린</PresentationFormat>
  <Paragraphs>26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나눔바른고딕</vt:lpstr>
      <vt:lpstr>맑은 고딕</vt:lpstr>
      <vt:lpstr>Arial</vt:lpstr>
      <vt:lpstr>Calibri</vt:lpstr>
      <vt:lpstr>Wingdings</vt:lpstr>
      <vt:lpstr>Office 主题​​</vt:lpstr>
      <vt:lpstr>Open set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OSR을 사용한 문장 분류 시스템</dc:title>
  <dc:creator>진하빈</dc:creator>
  <cp:lastModifiedBy>김규열</cp:lastModifiedBy>
  <cp:revision>7</cp:revision>
  <dcterms:created xsi:type="dcterms:W3CDTF">2021-04-29T10:08:42Z</dcterms:created>
  <dcterms:modified xsi:type="dcterms:W3CDTF">2021-04-29T11:22:33Z</dcterms:modified>
</cp:coreProperties>
</file>