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9C253-A3AC-4226-915F-1015A898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E4D31-2BDE-40C0-A765-FC061603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330AC-36C2-46F0-82FF-A1219970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47F54-6471-4822-B491-CA7FA4A1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1801-046C-4FE8-A1D2-41EDCF36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E566E-6F2C-4859-9B1F-2EEA7D4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21D74-CBFC-48C0-B317-3762E068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22649-1CCA-4F55-840D-F0A0B6E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D251C-5704-47F1-AB57-B2502CA8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67567-B1A0-4EA8-8AC1-A8974275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100665-5CB6-4756-9480-58A78013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634D4-AA9A-4B25-9B29-FF3C1212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D2F42-80ED-412D-AA86-A1EC1D6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816A5-5BC3-4335-9952-0FCC92B5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C6C69-0BD2-4AA3-B6BA-2CA5AFD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90257-5BC8-4F7F-95F1-376BFD6E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96F72-C9B8-454D-9F2F-F2632F75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E5329-6708-40C3-90A2-E8F45B82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E0E44-4892-4DAF-AD18-7E1F3A98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7EE3-B37A-455B-A572-23505CF1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101D4-5D0E-4200-A104-4D17CE86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F0AB1-8B70-4085-B9FA-E56E8009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C90D0-4992-48D7-AE22-563E4476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A079-4B09-4955-BB76-62F3F973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2B0DB-2499-475D-B389-697BC963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FB18-C39E-4AE7-96F2-7041CCB6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34D37-A85E-4B9F-96E0-B614D2830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43D75-2499-41E3-B8EE-6FE313DF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F805A-0583-49B7-8BE7-D262C712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49A2A-4E7F-4D11-9238-7A5C78B6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0478E-A2BD-4293-A4B1-D609A3FF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CDD1-FB97-4F3F-89B2-24ECE7E4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16011-12A7-4CCF-98A8-836CE9AE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49C2D-758F-46B2-BE5A-473D27CF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F0D8CE-DC4C-4908-8079-AB6EEBC39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C02AD-5675-42B6-92F2-88F467BA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D2344-D1DE-485D-AB44-7B2CF8BB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4B9EB-693D-4084-AA99-ACDBCAC2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25B63-6E52-44DA-A8F4-E8572FBB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718F-2983-4AC4-AA31-AB4D8B50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014D0-9F6A-46F2-9A08-F18A934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E49D6-0FF0-458F-9826-B2612F51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4FBEE-B197-47DA-9D51-5A00A3CB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02F796-F4E7-4514-AF39-CCCACB3E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BE954-AC32-428F-AD3C-D854880F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E93CB-7681-4F2A-83CD-50197A21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8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C85C-5CDC-40E4-ADF3-CC5C4288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54CC1-22E8-4156-817E-D4BECA77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792E9-FCC7-41A8-A83A-4F907E67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DD05A-ECED-43DC-BB27-50730F60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A6919-A99F-4F85-AB8C-61C9B710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D6673-18F6-4DEF-834E-71AD7C15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1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BD173-3ECC-4600-832D-89DF0152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DA2042-FEE0-4E8C-9496-6F6A8DCE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5939A-C38D-469D-BC61-8537481E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2A86A-A572-43DA-B5A1-2ED7D61E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FBB68-305D-4199-8DD3-AD5FE8F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B8C11-6356-4F45-9779-E6AD1FC2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73E20-08F2-4B86-A809-310BEE8B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CC808-8AE9-4663-A9BD-03BD1754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C388B-DD04-41ED-95CA-51C72B2D2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B2C3-67B2-4716-AA5C-718F633B095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8539-A481-4CEE-81A6-65321F88E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58BF1-A9EA-415C-AFC4-6EFD416D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E136-B474-473E-98CC-C3835703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6C9D-E2FD-4365-8EC5-E8604976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성능 지표 조사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05C12-B4BC-43A7-87AA-8C0C494E3BEB}"/>
              </a:ext>
            </a:extLst>
          </p:cNvPr>
          <p:cNvSpPr txBox="1"/>
          <p:nvPr/>
        </p:nvSpPr>
        <p:spPr>
          <a:xfrm>
            <a:off x="737937" y="4145005"/>
            <a:ext cx="501895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모델을 평가하기 위해서 사용하는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모델을 학습시킬 때 사용되지 않는 값이다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92E5D-9513-443A-A4A0-B87CD3E9CB45}"/>
              </a:ext>
            </a:extLst>
          </p:cNvPr>
          <p:cNvSpPr txBox="1"/>
          <p:nvPr/>
        </p:nvSpPr>
        <p:spPr>
          <a:xfrm>
            <a:off x="6538762" y="4145005"/>
            <a:ext cx="49153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모델의 성능을 높이기 위해서 참조하는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학습을 위해서만 사용하는 값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27D95-974D-478B-B546-5D83F28A526C}"/>
              </a:ext>
            </a:extLst>
          </p:cNvPr>
          <p:cNvSpPr/>
          <p:nvPr/>
        </p:nvSpPr>
        <p:spPr>
          <a:xfrm>
            <a:off x="1995637" y="2293598"/>
            <a:ext cx="2136809" cy="1248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척도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B5CB13-64E4-4142-BE97-C246809D8360}"/>
              </a:ext>
            </a:extLst>
          </p:cNvPr>
          <p:cNvSpPr/>
          <p:nvPr/>
        </p:nvSpPr>
        <p:spPr>
          <a:xfrm>
            <a:off x="7126706" y="2293597"/>
            <a:ext cx="2772076" cy="12484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손실함수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368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6C9D-E2FD-4365-8EC5-E860497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 조사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2A9B5BA-BD50-4ABC-8D19-31A0EB40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524"/>
            <a:ext cx="6380679" cy="3233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F2D7F-742C-4C92-92CD-00C90943050E}"/>
              </a:ext>
            </a:extLst>
          </p:cNvPr>
          <p:cNvSpPr txBox="1"/>
          <p:nvPr/>
        </p:nvSpPr>
        <p:spPr>
          <a:xfrm>
            <a:off x="6573252" y="2442009"/>
            <a:ext cx="4930942" cy="354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True Positive(TP)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정답을 </a:t>
            </a:r>
            <a:r>
              <a:rPr lang="en-US" altLang="ko-KR" dirty="0"/>
              <a:t>True</a:t>
            </a:r>
            <a:r>
              <a:rPr lang="ko-KR" altLang="en-US" dirty="0"/>
              <a:t>라고 예측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False Positive(FP) 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인 정답을 </a:t>
            </a:r>
            <a:r>
              <a:rPr lang="en-US" altLang="ko-KR" dirty="0"/>
              <a:t>True</a:t>
            </a:r>
            <a:r>
              <a:rPr lang="ko-KR" altLang="en-US" dirty="0"/>
              <a:t>라고 예측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False Negative(FN)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정답을 </a:t>
            </a:r>
            <a:r>
              <a:rPr lang="en-US" altLang="ko-KR" dirty="0"/>
              <a:t>False</a:t>
            </a:r>
            <a:r>
              <a:rPr lang="ko-KR" altLang="en-US" dirty="0"/>
              <a:t>라고 예측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True Negative(TN)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인 정답을 </a:t>
            </a:r>
            <a:r>
              <a:rPr lang="en-US" altLang="ko-KR" dirty="0"/>
              <a:t>False</a:t>
            </a:r>
            <a:r>
              <a:rPr lang="ko-KR" altLang="en-US" dirty="0"/>
              <a:t>라고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01177-7BAC-43D7-AF1D-B3CC2256913E}"/>
              </a:ext>
            </a:extLst>
          </p:cNvPr>
          <p:cNvSpPr txBox="1"/>
          <p:nvPr/>
        </p:nvSpPr>
        <p:spPr>
          <a:xfrm>
            <a:off x="838200" y="1690688"/>
            <a:ext cx="3955181" cy="36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척도의 종류</a:t>
            </a:r>
          </a:p>
        </p:txBody>
      </p:sp>
    </p:spTree>
    <p:extLst>
      <p:ext uri="{BB962C8B-B14F-4D97-AF65-F5344CB8AC3E}">
        <p14:creationId xmlns:p14="http://schemas.microsoft.com/office/powerpoint/2010/main" val="353013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6C9D-E2FD-4365-8EC5-E860497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EA27B-EFDB-4F88-B9EA-C0B3CF6595EA}"/>
              </a:ext>
            </a:extLst>
          </p:cNvPr>
          <p:cNvSpPr txBox="1"/>
          <p:nvPr/>
        </p:nvSpPr>
        <p:spPr>
          <a:xfrm>
            <a:off x="838200" y="1548871"/>
            <a:ext cx="683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정밀도</a:t>
            </a:r>
            <a:r>
              <a:rPr lang="en-US" altLang="ko-KR" sz="2400" b="1" dirty="0"/>
              <a:t>(Precision)</a:t>
            </a:r>
          </a:p>
          <a:p>
            <a:endParaRPr lang="en-US" altLang="ko-KR" dirty="0"/>
          </a:p>
          <a:p>
            <a:r>
              <a:rPr lang="ko-KR" altLang="en-US" dirty="0"/>
              <a:t>모델이 </a:t>
            </a:r>
            <a:r>
              <a:rPr lang="en-US" altLang="ko-KR" dirty="0"/>
              <a:t>True</a:t>
            </a:r>
            <a:r>
              <a:rPr lang="ko-KR" altLang="en-US" dirty="0"/>
              <a:t>라고 예측한 것 중에서 실제로 </a:t>
            </a:r>
            <a:r>
              <a:rPr lang="en-US" altLang="ko-KR" dirty="0"/>
              <a:t>True</a:t>
            </a:r>
            <a:r>
              <a:rPr lang="ko-KR" altLang="en-US" dirty="0"/>
              <a:t>인 것의 비율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B9A91-E16E-4A5C-B9C7-294CD2307C31}"/>
              </a:ext>
            </a:extLst>
          </p:cNvPr>
          <p:cNvSpPr txBox="1"/>
          <p:nvPr/>
        </p:nvSpPr>
        <p:spPr>
          <a:xfrm>
            <a:off x="838200" y="2881985"/>
            <a:ext cx="68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Precision = TP / (TP + FP)</a:t>
            </a:r>
            <a:endParaRPr lang="ko-KR" altLang="en-US" sz="20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7AADD-9AAE-429E-A1B3-9BC3D062182E}"/>
              </a:ext>
            </a:extLst>
          </p:cNvPr>
          <p:cNvSpPr txBox="1"/>
          <p:nvPr/>
        </p:nvSpPr>
        <p:spPr>
          <a:xfrm>
            <a:off x="838200" y="3655199"/>
            <a:ext cx="683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재현율</a:t>
            </a:r>
            <a:r>
              <a:rPr lang="en-US" altLang="ko-KR" sz="2400" b="1" dirty="0"/>
              <a:t>(Recall)</a:t>
            </a:r>
          </a:p>
          <a:p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ko-KR" altLang="en-US" dirty="0" err="1"/>
              <a:t>겆</a:t>
            </a:r>
            <a:r>
              <a:rPr lang="ko-KR" altLang="en-US" dirty="0"/>
              <a:t> 중에서 모델이 </a:t>
            </a:r>
            <a:r>
              <a:rPr lang="en-US" altLang="ko-KR" dirty="0"/>
              <a:t>True</a:t>
            </a:r>
            <a:r>
              <a:rPr lang="ko-KR" altLang="en-US" dirty="0"/>
              <a:t>로 예측한 비율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5405B-2A11-401F-8178-36A27B595F0A}"/>
              </a:ext>
            </a:extLst>
          </p:cNvPr>
          <p:cNvSpPr txBox="1"/>
          <p:nvPr/>
        </p:nvSpPr>
        <p:spPr>
          <a:xfrm>
            <a:off x="838200" y="4909019"/>
            <a:ext cx="68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Recall = TP / (TP + FN)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0886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6C9D-E2FD-4365-8EC5-E860497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지표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EA27B-EFDB-4F88-B9EA-C0B3CF6595EA}"/>
              </a:ext>
            </a:extLst>
          </p:cNvPr>
          <p:cNvSpPr txBox="1"/>
          <p:nvPr/>
        </p:nvSpPr>
        <p:spPr>
          <a:xfrm>
            <a:off x="838200" y="1556422"/>
            <a:ext cx="4535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F1 Score</a:t>
            </a:r>
          </a:p>
          <a:p>
            <a:endParaRPr lang="en-US" altLang="ko-KR" dirty="0"/>
          </a:p>
          <a:p>
            <a:r>
              <a:rPr lang="ko-KR" altLang="en-US" dirty="0"/>
              <a:t>정밀도와 재현율의 조화 평균이다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B9A91-E16E-4A5C-B9C7-294CD2307C31}"/>
              </a:ext>
            </a:extLst>
          </p:cNvPr>
          <p:cNvSpPr txBox="1"/>
          <p:nvPr/>
        </p:nvSpPr>
        <p:spPr>
          <a:xfrm>
            <a:off x="838200" y="2881983"/>
            <a:ext cx="595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(F1 Score) </a:t>
            </a:r>
          </a:p>
          <a:p>
            <a:r>
              <a:rPr lang="en-US" altLang="ko-KR" sz="2000" b="1" i="1" dirty="0"/>
              <a:t>= 2</a:t>
            </a:r>
            <a:r>
              <a:rPr lang="ko-KR" altLang="en-US" sz="2000" b="1" i="1" dirty="0"/>
              <a:t>*</a:t>
            </a:r>
            <a:r>
              <a:rPr lang="en-US" altLang="ko-KR" sz="2000" b="1" i="1" dirty="0"/>
              <a:t>{(Precision </a:t>
            </a:r>
            <a:r>
              <a:rPr lang="ko-KR" altLang="en-US" sz="2000" b="1" i="1" dirty="0"/>
              <a:t>* </a:t>
            </a:r>
            <a:r>
              <a:rPr lang="en-US" altLang="ko-KR" sz="2000" b="1" i="1" dirty="0"/>
              <a:t>Recall) / (Precision + Recall)}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7594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168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Wingdings</vt:lpstr>
      <vt:lpstr>맑은 고딕</vt:lpstr>
      <vt:lpstr>Office 테마</vt:lpstr>
      <vt:lpstr>성능 지표 조사</vt:lpstr>
      <vt:lpstr>성능 지표 조사</vt:lpstr>
      <vt:lpstr>성능 지표 조사</vt:lpstr>
      <vt:lpstr>성능 지표 조사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성운</dc:creator>
  <cp:lastModifiedBy>조 성운</cp:lastModifiedBy>
  <cp:revision>11</cp:revision>
  <dcterms:created xsi:type="dcterms:W3CDTF">2021-06-02T14:23:25Z</dcterms:created>
  <dcterms:modified xsi:type="dcterms:W3CDTF">2021-06-04T07:04:09Z</dcterms:modified>
</cp:coreProperties>
</file>