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029AB-F733-45AC-8F16-692792CF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75174F-AA4D-4F97-A29E-DE756B29F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2B0EA-59D5-4C35-9C35-30EEBE74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6127A-35F0-4B08-A72E-DD89F951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C7519-DC10-4966-A460-BEFDD386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7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526E5-F2A5-4982-ABA4-156E59F9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EDF58-AAA7-4ADE-8FBF-5F960EE8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30064-B2E4-403F-9A11-D86AEC3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CD5E3-A0E1-4DDE-8442-E7495732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61B47-8C52-441A-ABB9-5D409525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8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A77A2-537B-44BC-9F3A-B2F3F4E9E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7F5B8-AA41-404E-97AA-82527867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5A68F-B992-4BBB-B850-D235C1F9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7D860-E563-408E-92C1-D5C8A53C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EA93D-2A92-4957-8938-332AC8A7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7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A809F-CADB-4C5B-B1D5-8A30541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DBC86-7C46-47B5-B5D8-DC18FF4A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3CBE3-607D-458A-B8DB-5BAAF278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D92ED-D8B5-424B-9152-40291CF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92916-0A43-4060-97A4-3EB23070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8C547-A486-412F-8A3C-B69163C4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73AB7-F3B6-4B2A-B1A2-4C4D7E05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C9D86-E531-4917-B971-14D8FF91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C6594-B54C-42E9-826E-D0583AF0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4C938-EF5B-4BB8-B8E7-1A45629B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4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EF4A1-147C-4ACB-9E2F-DC988B73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D000D-9693-49C1-977F-91DD14A2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3B082-5452-455A-B75D-72983770E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02199-7C78-4ED0-AEC3-EAD3018F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068BD-7F5C-458B-9D91-C5D6C7EE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8B7C-85FF-4E17-B21C-C8AC2275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2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A3C34-6F42-4B22-A69A-50F48B9A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B1D4B-EF20-4CC3-AF5E-99863F465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6996B9-4102-46AA-851E-5D88EB65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C3755E-DAF5-4B8C-8E4E-93CED2220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6D7EB-09C0-4DD1-9F1D-CF445F4DD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E8D55F-CFEE-4590-B776-A174BAAC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BCAB88-3148-4A62-9444-1F0A380F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B119C9-9740-4E16-A6E4-422203E2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9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1B0C9-4728-4813-964E-B37DF3F9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F4EAB4-C704-4E82-BF0E-5A77F75F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9C317C-BA6C-4A07-8D37-87C88C66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8680B-C3B5-44B6-AA80-93877D18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F68C9-DF20-42E8-988C-A2007047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67777B-A694-44EF-B570-C7F431BB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77F4C-8CE6-4414-9466-95A0BA3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4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32E7B-E57F-44E7-BE13-6947C153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F94B6-612F-4085-A8AF-11E7BE59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DEE3FD-9498-434D-9710-8565E469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87BF1-33E5-4AC2-886E-D4FF6BA8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4471D-AE46-4FB1-9A71-8CECE112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18636-EDB9-45FE-9591-102BD78D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4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AEAE1-AA10-4ED3-B4B0-C9CA3A25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85409-AE4D-4D88-9D02-2722BC67F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2B568-7A31-4157-8B5C-DE3A35FDA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B6415-73A2-4EC3-974E-41474995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97A17-A7F8-454E-850B-C5D15293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06764-140C-470D-B7B0-D0B89E54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6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DBA3EB-80BF-4E66-B26B-FA2B4048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C9CBC-3EA4-4F7E-B793-51E3EEA7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2A0D6-DC40-46B0-90D1-A62CACB38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2CA6-CB18-48E6-BC46-A257ADE4DD3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A1952-E933-42AA-8FCF-54F0EA08D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3268D-468C-41F1-BEB3-3A985A5B8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174C-DB55-42CC-84E7-9E2609A0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9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79BA86-CEC6-48F4-8245-93B8980C7417}"/>
              </a:ext>
            </a:extLst>
          </p:cNvPr>
          <p:cNvSpPr txBox="1"/>
          <p:nvPr/>
        </p:nvSpPr>
        <p:spPr>
          <a:xfrm>
            <a:off x="540912" y="489395"/>
            <a:ext cx="7933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0" dirty="0">
                <a:solidFill>
                  <a:srgbClr val="4D4D4D"/>
                </a:solidFill>
                <a:effectLst/>
              </a:rPr>
              <a:t>open-set recognition (OSR)</a:t>
            </a:r>
            <a:endParaRPr lang="zh-CN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08F3E3-BBBB-4DF5-B761-2090327E7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91" y="1708359"/>
            <a:ext cx="9839325" cy="27908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16EBB8-F4CA-4FA6-AFD2-50E33AAE4424}"/>
              </a:ext>
            </a:extLst>
          </p:cNvPr>
          <p:cNvSpPr txBox="1"/>
          <p:nvPr/>
        </p:nvSpPr>
        <p:spPr>
          <a:xfrm>
            <a:off x="1831111" y="4998314"/>
            <a:ext cx="817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OSR</a:t>
            </a:r>
            <a:r>
              <a:rPr lang="ko-KR" altLang="en-US" dirty="0"/>
              <a:t>에서 데이터를 </a:t>
            </a:r>
            <a:r>
              <a:rPr lang="en-US" altLang="ko-KR" dirty="0"/>
              <a:t>KKCS(known known classes), KUCS(known unknown classes), UKCS, UUCS </a:t>
            </a:r>
            <a:r>
              <a:rPr lang="ko-KR" altLang="en-US" dirty="0"/>
              <a:t>등 </a:t>
            </a:r>
            <a:r>
              <a:rPr lang="en-US" altLang="ko-KR" dirty="0"/>
              <a:t>4</a:t>
            </a:r>
            <a:r>
              <a:rPr lang="ko-KR" altLang="en-US" dirty="0"/>
              <a:t>가지로 나눌 수 있으며</a:t>
            </a:r>
            <a:r>
              <a:rPr lang="en-US" altLang="ko-KR" dirty="0"/>
              <a:t>, </a:t>
            </a:r>
            <a:r>
              <a:rPr lang="ko-KR" altLang="en-US" dirty="0"/>
              <a:t>이 중 </a:t>
            </a:r>
            <a:r>
              <a:rPr lang="en-US" altLang="ko-KR" dirty="0"/>
              <a:t>OSR</a:t>
            </a:r>
            <a:r>
              <a:rPr lang="ko-KR" altLang="en-US" dirty="0"/>
              <a:t>은 </a:t>
            </a:r>
            <a:r>
              <a:rPr lang="en-US" altLang="ko-KR" dirty="0"/>
              <a:t>KKCS</a:t>
            </a:r>
            <a:r>
              <a:rPr lang="ko-KR" altLang="en-US" dirty="0"/>
              <a:t>에 따라 </a:t>
            </a:r>
            <a:r>
              <a:rPr lang="en-US" altLang="ko-KR" dirty="0"/>
              <a:t>UUCS</a:t>
            </a:r>
            <a:r>
              <a:rPr lang="ko-KR" altLang="en-US" dirty="0"/>
              <a:t>를 거부하려는 것으로 볼 수 있다</a:t>
            </a:r>
            <a:r>
              <a:rPr lang="en-US" altLang="ko-KR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7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BAE6F1-BCB0-431F-B88C-0F50DA3F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F8D3D6-38F0-4952-A917-81EAE4A8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12192000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3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54CA53-6CAE-410F-AF06-78B72E3B6583}"/>
              </a:ext>
            </a:extLst>
          </p:cNvPr>
          <p:cNvSpPr txBox="1"/>
          <p:nvPr/>
        </p:nvSpPr>
        <p:spPr>
          <a:xfrm>
            <a:off x="2515673" y="2613392"/>
            <a:ext cx="8242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:</a:t>
            </a:r>
            <a:r>
              <a:rPr lang="en-US" altLang="zh-CN" sz="2000" dirty="0"/>
              <a:t>- </a:t>
            </a:r>
            <a:r>
              <a:rPr lang="ko-KR" altLang="en-US" sz="2000" dirty="0"/>
              <a:t>인식 결과는 확률로 나타난다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훈련받지 않은 대상을 식별할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zh-CN" sz="2000" dirty="0"/>
              <a:t>    -</a:t>
            </a:r>
            <a:r>
              <a:rPr lang="ko-KR" altLang="en-US" sz="2000" dirty="0"/>
              <a:t> 훈련받지 않은 대상을 식별하면 낮은 확률로</a:t>
            </a:r>
            <a:r>
              <a:rPr lang="en-US" altLang="ko-KR" sz="2000" dirty="0"/>
              <a:t>, unknow</a:t>
            </a:r>
            <a:r>
              <a:rPr lang="ko-KR" altLang="en-US" sz="2000" dirty="0"/>
              <a:t>로 표시된다</a:t>
            </a:r>
            <a:r>
              <a:rPr lang="en-US" altLang="ko-KR" sz="2000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212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75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유천일</dc:creator>
  <cp:lastModifiedBy>유천일</cp:lastModifiedBy>
  <cp:revision>11</cp:revision>
  <dcterms:created xsi:type="dcterms:W3CDTF">2021-04-27T03:21:11Z</dcterms:created>
  <dcterms:modified xsi:type="dcterms:W3CDTF">2021-04-29T08:39:24Z</dcterms:modified>
</cp:coreProperties>
</file>