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6" r:id="rId2"/>
    <p:sldId id="290" r:id="rId3"/>
    <p:sldId id="307" r:id="rId4"/>
    <p:sldId id="308" r:id="rId5"/>
    <p:sldId id="309" r:id="rId6"/>
    <p:sldId id="310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3C5E-64EE-4E09-881A-A4C48694376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A7AF-B4D0-4E27-9227-749148F2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5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7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19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70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5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9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26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72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38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17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17A1B-6DEC-4B39-A332-9FF0530C1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B7D04-BD6F-4248-8019-17CA1193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672B4-684B-48AD-84F3-371ECAAC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B6CB0-31EA-4351-B2A0-A364EB94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AD378-99ED-4682-AD73-A52EAF7F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6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B53D-E149-4C57-8E82-E1CA258B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DEFE5-6B5D-4391-A9C3-7E1F0777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A4D8C-6408-49EA-BEF2-9D523945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F245B-F508-4841-884C-8D042960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DEFC-FBAD-4957-86FB-F58B3C58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5EA49B-887C-4E35-B94F-0DD160E8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4848C-6580-4248-B792-22A1CB2BE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99862-D46A-494F-8EF1-929492C3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D7894-30DB-408E-B9A3-AFE9F8F8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F9AF4-E2D3-4E46-96C4-55850D7A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5C5A-CF6F-44A9-BF0B-AF8CBA97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A5E7-6FB9-45A5-A571-C2A36D89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F0B1F-50DC-47A3-A90C-A582DF82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DE47B-2305-4506-839A-3B2E443A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4B64E-C397-49C7-A82C-D166B8F8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B31E5-C450-4CE4-A9E3-0587BFAF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68E5B-EFF4-480E-8729-898B35A9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9867F-4A6D-4B86-8B53-5F89BB49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0EDF9-C602-4E54-81ED-461AEC17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C18AA-7C4C-413A-89E1-B62E0C6D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2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1BA1-8867-4765-B98A-B412802D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C767E-E64F-49D7-84B7-1CAA068CE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F3E08A-C797-4FC2-B79A-6E29283C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D9535-F3F4-4D6D-9890-7270EF3E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41F11-8BC9-4933-BB8A-AB8D30B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E008C-0974-4FDC-822B-01FD024E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0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D6EEB-6D23-4085-B088-BE0730AA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3B70C-9F32-4DEC-9CE8-D9BAE903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97B05-DC17-4477-A9E0-F1787AB75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470407-B940-49AE-AA79-87CBE5D49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4F1A2-F6F6-4662-B3C5-817C89193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35825-2BF2-4FCA-8D9E-54CFEDCE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A8D58-C01C-41E2-B9C9-F938F266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8FF9D-5439-43B7-A74A-17975188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1810E-B441-4A0A-8D3A-1B937966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9A5105-8A59-47EE-AC90-6F6DA05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46384-3FCE-4CD1-828C-78D0EEE8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6EF31-8A18-49E8-A32D-0627987D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5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8C0D18-B667-450C-8F42-317DA604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41F0AD-00FC-4678-95BF-A1C46667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1773E-9FA2-49D1-BC0F-CD8750C9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0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7E1A4-2D37-47BE-943C-10013A1F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12B96-3855-4B4A-8229-415DAEC7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12D3B-06E6-4945-86EF-AC33C8ED7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7A34B-7C01-4640-8000-D62524C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DBD5F-43C5-4F36-859B-E8F40DDE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996FF-9AA5-426A-8272-DD14BAF4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C4B5D-C8A2-42EC-AC35-9BDF360A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CA84A2-191F-40DB-9E9B-B8ECAAEFD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8D5E9-FD34-44A2-94C3-8521D959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0CD1E-42A7-4E94-9A78-E5D71862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E75F1-A79F-4900-B7FA-37E4C3E3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6B690-7987-4146-9471-0E745528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7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6634D-77ED-42DF-988B-DAFD71F5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68F35-8EDF-4111-AE65-5F106F75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E96C3-A990-4F45-964D-8974FFC32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0EA7A-89E5-404E-8C9D-01BBE120B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1E95B-0D7D-4F53-8B41-78ACE06A2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56CD55-3630-4E23-83E0-12496E88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06" y="1644016"/>
            <a:ext cx="3514725" cy="1800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E3F9A1-05CE-4AA6-8B21-12F4363E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57" y="3444241"/>
            <a:ext cx="3476625" cy="1962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31D501-13DD-4F3F-9E4D-49A578521752}"/>
              </a:ext>
            </a:extLst>
          </p:cNvPr>
          <p:cNvSpPr txBox="1"/>
          <p:nvPr/>
        </p:nvSpPr>
        <p:spPr>
          <a:xfrm>
            <a:off x="5394960" y="1644016"/>
            <a:ext cx="563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&lt;known classes&gt;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known-known </a:t>
            </a:r>
            <a:r>
              <a:rPr lang="ko-KR" altLang="en-US" dirty="0"/>
              <a:t>데이터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수집된 </a:t>
            </a:r>
            <a:r>
              <a:rPr lang="en-US" altLang="ko-KR" dirty="0"/>
              <a:t>data, </a:t>
            </a:r>
            <a:r>
              <a:rPr lang="ko-KR" altLang="en-US" dirty="0"/>
              <a:t>모델이 학습해야 할 학습 </a:t>
            </a:r>
            <a:r>
              <a:rPr lang="en-US" altLang="ko-KR" dirty="0"/>
              <a:t>class</a:t>
            </a:r>
            <a:r>
              <a:rPr lang="ko-KR" altLang="en-US" dirty="0"/>
              <a:t>의 데이터</a:t>
            </a:r>
            <a:r>
              <a:rPr lang="en-US" altLang="ko-KR" dirty="0"/>
              <a:t>= target train data</a:t>
            </a:r>
          </a:p>
          <a:p>
            <a:r>
              <a:rPr lang="en-US" altLang="ko-KR" dirty="0"/>
              <a:t>2. unknown-known </a:t>
            </a:r>
            <a:r>
              <a:rPr lang="ko-KR" altLang="en-US" dirty="0"/>
              <a:t>데이터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수집되지 않은 </a:t>
            </a:r>
            <a:r>
              <a:rPr lang="en-US" altLang="ko-KR" dirty="0"/>
              <a:t>data</a:t>
            </a:r>
            <a:r>
              <a:rPr lang="ko-KR" altLang="en-US" dirty="0"/>
              <a:t>로 학습된 모델이 분류해야 할 학습 </a:t>
            </a:r>
            <a:r>
              <a:rPr lang="en-US" altLang="ko-KR" dirty="0"/>
              <a:t>class</a:t>
            </a:r>
            <a:r>
              <a:rPr lang="ko-KR" altLang="en-US" dirty="0"/>
              <a:t>의 데이터 </a:t>
            </a:r>
            <a:r>
              <a:rPr lang="en-US" altLang="ko-KR" dirty="0"/>
              <a:t>= target test data</a:t>
            </a:r>
          </a:p>
          <a:p>
            <a:r>
              <a:rPr lang="en-US" altLang="ko-KR" dirty="0"/>
              <a:t>&lt;unknown classes&gt;</a:t>
            </a:r>
          </a:p>
          <a:p>
            <a:r>
              <a:rPr lang="en-US" altLang="ko-KR" dirty="0"/>
              <a:t>3. known-unknown : </a:t>
            </a:r>
          </a:p>
          <a:p>
            <a:r>
              <a:rPr lang="ko-KR" altLang="en-US" dirty="0"/>
              <a:t>수집은 되었지만 모델이 학습해야 할 </a:t>
            </a:r>
            <a:r>
              <a:rPr lang="en-US" altLang="ko-KR" dirty="0"/>
              <a:t>class</a:t>
            </a:r>
            <a:r>
              <a:rPr lang="ko-KR" altLang="en-US" dirty="0"/>
              <a:t>가 아닌 </a:t>
            </a:r>
            <a:r>
              <a:rPr lang="en-US" altLang="ko-KR" dirty="0"/>
              <a:t>class</a:t>
            </a:r>
            <a:r>
              <a:rPr lang="ko-KR" altLang="en-US" dirty="0"/>
              <a:t>의 데이터</a:t>
            </a:r>
          </a:p>
          <a:p>
            <a:r>
              <a:rPr lang="en-US" altLang="ko-KR" dirty="0"/>
              <a:t>4. unknown-unknown :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수집되지 않았고 모델이 학습한 </a:t>
            </a:r>
            <a:r>
              <a:rPr lang="en-US" altLang="ko-KR" dirty="0"/>
              <a:t>class</a:t>
            </a:r>
            <a:r>
              <a:rPr lang="ko-KR" altLang="en-US" dirty="0"/>
              <a:t>가 아닌 모르는 데이터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4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883EEE-D71E-4C4D-830E-41141E6F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" y="1687829"/>
            <a:ext cx="9129713" cy="4533023"/>
          </a:xfrm>
          <a:prstGeom prst="rect">
            <a:avLst/>
          </a:prstGeom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61A77B15-7CCB-4E43-9051-5CEB5AF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64" y="3200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data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정확히 분류</a:t>
            </a:r>
          </a:p>
        </p:txBody>
      </p:sp>
    </p:spTree>
    <p:extLst>
      <p:ext uri="{BB962C8B-B14F-4D97-AF65-F5344CB8AC3E}">
        <p14:creationId xmlns:p14="http://schemas.microsoft.com/office/powerpoint/2010/main" val="262194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1A77B15-7CCB-4E43-9051-5CEB5AF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64" y="3200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분류한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data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logit Vector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8046D-621F-477A-9263-63CF986F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51" y="1369695"/>
            <a:ext cx="8262832" cy="38512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D865F9-919A-4304-AC00-9BFD78FE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391" y="1805623"/>
            <a:ext cx="2590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1A77B15-7CCB-4E43-9051-5CEB5AF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64" y="3200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logit Vector </a:t>
            </a:r>
            <a:r>
              <a:rPr lang="ko-KR" altLang="en-US" sz="3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계산값을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평균 거리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D865F9-919A-4304-AC00-9BFD78FE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71" y="1805623"/>
            <a:ext cx="2590800" cy="333375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A94FD31-03AB-4FF2-AB60-1D4695DFE88E}"/>
              </a:ext>
            </a:extLst>
          </p:cNvPr>
          <p:cNvSpPr/>
          <p:nvPr/>
        </p:nvSpPr>
        <p:spPr>
          <a:xfrm>
            <a:off x="3907271" y="2758440"/>
            <a:ext cx="839459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D3B2C-BF7E-49F7-A6EA-7B5097F20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42" y="2612488"/>
            <a:ext cx="5596890" cy="17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8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1A77B15-7CCB-4E43-9051-5CEB5AF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64" y="3200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logit Vector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거리를 통한 </a:t>
            </a:r>
            <a:r>
              <a:rPr lang="ko-KR" altLang="en-US" sz="3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극단치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분포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937074-9245-4E5A-9FC8-4EEFED1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3" y="1795462"/>
            <a:ext cx="8082270" cy="2990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55F050-6A36-47BB-BC09-2FD16AF4A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9" y="4134862"/>
            <a:ext cx="2197393" cy="20260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2BBA7D-4C9A-4FDC-9822-5DA524F96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086" y="4134862"/>
            <a:ext cx="2136914" cy="20260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E7A838-3090-427B-B9C2-8303C1BCB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1259" y="4078232"/>
            <a:ext cx="2136914" cy="20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1A77B15-7CCB-4E43-9051-5CEB5AF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64" y="320040"/>
            <a:ext cx="10976356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데이터 입력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(target test data, unknown data)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B0EBDD-0A6B-42C2-9F90-2CE9A459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645603"/>
            <a:ext cx="10038556" cy="39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8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1A77B15-7CCB-4E43-9051-5CEB5AF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64" y="320040"/>
            <a:ext cx="10976356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데이터의 극단 확률 계산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1B6B6-CFCB-4CF7-BA0A-6B26E66F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0" y="1805623"/>
            <a:ext cx="10750199" cy="3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2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1A77B15-7CCB-4E43-9051-5CEB5AF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000" dirty="0"/>
              <a:t>7. Logic Vector </a:t>
            </a:r>
            <a:r>
              <a:rPr lang="ko-KR" altLang="en-US" sz="4000" dirty="0"/>
              <a:t>값을 </a:t>
            </a:r>
            <a:r>
              <a:rPr lang="en-US" altLang="ko-KR" sz="4000" dirty="0"/>
              <a:t>SoftMax Layer</a:t>
            </a:r>
            <a:r>
              <a:rPr lang="ko-KR" altLang="en-US" sz="4000" dirty="0"/>
              <a:t>를 통해 결과값 형성</a:t>
            </a:r>
          </a:p>
        </p:txBody>
      </p:sp>
      <p:sp>
        <p:nvSpPr>
          <p:cNvPr id="165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435CF24-45B6-4636-9112-E266718EC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" r="1" b="1"/>
          <a:stretch/>
        </p:blipFill>
        <p:spPr>
          <a:xfrm>
            <a:off x="1158240" y="1935862"/>
            <a:ext cx="9875520" cy="372160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7C858-C58F-432F-801F-129A8971E0E5}"/>
              </a:ext>
            </a:extLst>
          </p:cNvPr>
          <p:cNvSpPr txBox="1"/>
          <p:nvPr/>
        </p:nvSpPr>
        <p:spPr>
          <a:xfrm>
            <a:off x="731520" y="5739694"/>
            <a:ext cx="107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CDF </a:t>
            </a:r>
            <a:r>
              <a:rPr lang="ko-KR" altLang="en-US" dirty="0"/>
              <a:t>를 통해 도출한 </a:t>
            </a:r>
            <a:r>
              <a:rPr lang="en-US" altLang="ko-KR" dirty="0"/>
              <a:t>Logic Vector </a:t>
            </a:r>
            <a:r>
              <a:rPr lang="ko-KR" altLang="en-US" dirty="0"/>
              <a:t>값을 </a:t>
            </a:r>
            <a:r>
              <a:rPr lang="en-US" altLang="ko-KR" dirty="0"/>
              <a:t>SoftMax Layer</a:t>
            </a:r>
            <a:r>
              <a:rPr lang="ko-KR" altLang="en-US" dirty="0"/>
              <a:t>에 입력하여 </a:t>
            </a:r>
            <a:r>
              <a:rPr lang="en-US" altLang="ko-KR" dirty="0"/>
              <a:t>Unknown Class</a:t>
            </a:r>
            <a:r>
              <a:rPr lang="ko-KR" altLang="en-US" dirty="0"/>
              <a:t>를 포함하여 클래스 분류</a:t>
            </a:r>
          </a:p>
        </p:txBody>
      </p:sp>
    </p:spTree>
    <p:extLst>
      <p:ext uri="{BB962C8B-B14F-4D97-AF65-F5344CB8AC3E}">
        <p14:creationId xmlns:p14="http://schemas.microsoft.com/office/powerpoint/2010/main" val="254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1A77B15-7CCB-4E43-9051-5CEB5AF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000" dirty="0"/>
              <a:t>8. </a:t>
            </a:r>
            <a:r>
              <a:rPr lang="ko-KR" altLang="en-US" sz="4000" dirty="0"/>
              <a:t>결과</a:t>
            </a:r>
          </a:p>
        </p:txBody>
      </p:sp>
      <p:sp>
        <p:nvSpPr>
          <p:cNvPr id="165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74CE0-CCA5-443C-9AF5-D4F1D3A9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1943100"/>
            <a:ext cx="850582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89FF5-0976-41F6-A900-75B5EF25429D}"/>
              </a:ext>
            </a:extLst>
          </p:cNvPr>
          <p:cNvSpPr txBox="1"/>
          <p:nvPr/>
        </p:nvSpPr>
        <p:spPr>
          <a:xfrm>
            <a:off x="1676400" y="5227319"/>
            <a:ext cx="850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학습데이터에 포함된 클래스는 각각의 값을 도출하지만 </a:t>
            </a:r>
            <a:r>
              <a:rPr lang="en-US" altLang="ko-KR" dirty="0"/>
              <a:t>Unknown </a:t>
            </a:r>
            <a:r>
              <a:rPr lang="ko-KR" altLang="en-US" dirty="0"/>
              <a:t>클래스의 값은 </a:t>
            </a:r>
            <a:r>
              <a:rPr lang="en-US" altLang="ko-KR" dirty="0"/>
              <a:t>0</a:t>
            </a:r>
            <a:r>
              <a:rPr lang="ko-KR" altLang="en-US" dirty="0"/>
              <a:t>으로 도출하게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14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188</Words>
  <Application>Microsoft Office PowerPoint</Application>
  <PresentationFormat>와이드스크린</PresentationFormat>
  <Paragraphs>29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나눔바른고딕</vt:lpstr>
      <vt:lpstr>맑은 고딕</vt:lpstr>
      <vt:lpstr>Arial</vt:lpstr>
      <vt:lpstr>Office 主题​​</vt:lpstr>
      <vt:lpstr>PowerPoint 프레젠테이션</vt:lpstr>
      <vt:lpstr>1. Target train data를 model이 정확히 분류</vt:lpstr>
      <vt:lpstr>2. 분류한 Target train data에 대한 logit Vector 계산</vt:lpstr>
      <vt:lpstr>3. logit Vector 계산값을 통한 평균 거리 계산</vt:lpstr>
      <vt:lpstr>4. logit Vector 거리를 통한 극단치 분포 생성</vt:lpstr>
      <vt:lpstr>5. 테스트 데이터 입력 (target test data, unknown data)</vt:lpstr>
      <vt:lpstr>6. 테스트 데이터의 극단 확률 계산</vt:lpstr>
      <vt:lpstr>7. Logic Vector 값을 SoftMax Layer를 통해 결과값 형성</vt:lpstr>
      <vt:lpstr>8.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 댓글 필터링 시스템</dc:title>
  <dc:creator>진하빈</dc:creator>
  <cp:lastModifiedBy>진하빈</cp:lastModifiedBy>
  <cp:revision>4</cp:revision>
  <dcterms:created xsi:type="dcterms:W3CDTF">2021-04-29T09:21:32Z</dcterms:created>
  <dcterms:modified xsi:type="dcterms:W3CDTF">2021-04-29T11:14:50Z</dcterms:modified>
</cp:coreProperties>
</file>