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4" r:id="rId2"/>
    <p:sldId id="280" r:id="rId3"/>
    <p:sldId id="285" r:id="rId4"/>
    <p:sldId id="272" r:id="rId5"/>
    <p:sldId id="306" r:id="rId6"/>
    <p:sldId id="307" r:id="rId7"/>
    <p:sldId id="308" r:id="rId8"/>
    <p:sldId id="309" r:id="rId9"/>
    <p:sldId id="310" r:id="rId10"/>
    <p:sldId id="291" r:id="rId11"/>
    <p:sldId id="311" r:id="rId12"/>
    <p:sldId id="312" r:id="rId13"/>
    <p:sldId id="313" r:id="rId14"/>
    <p:sldId id="314" r:id="rId15"/>
    <p:sldId id="315" r:id="rId16"/>
    <p:sldId id="305" r:id="rId17"/>
  </p:sldIdLst>
  <p:sldSz cx="12192000" cy="6858000"/>
  <p:notesSz cx="6858000" cy="9144000"/>
  <p:embeddedFontLst>
    <p:embeddedFont>
      <p:font typeface="KoPub돋움체 Bold" panose="020B0600000101010101" charset="-127"/>
      <p:bold r:id="rId18"/>
    </p:embeddedFont>
    <p:embeddedFont>
      <p:font typeface="KoPub돋움체 Medium" panose="020B0600000101010101" charset="-127"/>
      <p:regular r:id="rId19"/>
    </p:embeddedFont>
    <p:embeddedFont>
      <p:font typeface="둥근모꼴" panose="020B0500000000000000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252"/>
    <a:srgbClr val="F3DC79"/>
    <a:srgbClr val="DFB813"/>
    <a:srgbClr val="FFFF00"/>
    <a:srgbClr val="FFAFAF"/>
    <a:srgbClr val="0741E3"/>
    <a:srgbClr val="595959"/>
    <a:srgbClr val="0532A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52FB3-01A5-4AFD-8C64-294596992B1E}" v="251" dt="2021-04-25T06:25:02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-96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45685C0-6B51-4306-BF71-8F0F182BEB53}"/>
              </a:ext>
            </a:extLst>
          </p:cNvPr>
          <p:cNvCxnSpPr>
            <a:cxnSpLocks/>
          </p:cNvCxnSpPr>
          <p:nvPr/>
        </p:nvCxnSpPr>
        <p:spPr>
          <a:xfrm>
            <a:off x="4542097" y="3361589"/>
            <a:ext cx="183857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B5B4E09-CCFA-4C01-9D63-22B14B587D2D}"/>
              </a:ext>
            </a:extLst>
          </p:cNvPr>
          <p:cNvSpPr/>
          <p:nvPr/>
        </p:nvSpPr>
        <p:spPr>
          <a:xfrm>
            <a:off x="1304577" y="904287"/>
            <a:ext cx="9839555" cy="4728836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73CC374-A08C-401F-B3BB-558632252688}"/>
              </a:ext>
            </a:extLst>
          </p:cNvPr>
          <p:cNvSpPr/>
          <p:nvPr/>
        </p:nvSpPr>
        <p:spPr>
          <a:xfrm>
            <a:off x="1573668" y="1199801"/>
            <a:ext cx="1098185" cy="1547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A2DE3AB-0C0A-4084-9881-012F94988039}"/>
              </a:ext>
            </a:extLst>
          </p:cNvPr>
          <p:cNvSpPr/>
          <p:nvPr/>
        </p:nvSpPr>
        <p:spPr>
          <a:xfrm>
            <a:off x="881013" y="621139"/>
            <a:ext cx="10686684" cy="521171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C8F5D8D-C638-47D1-8B61-FD038E271AF0}"/>
              </a:ext>
            </a:extLst>
          </p:cNvPr>
          <p:cNvSpPr txBox="1"/>
          <p:nvPr/>
        </p:nvSpPr>
        <p:spPr>
          <a:xfrm>
            <a:off x="1487480" y="1018648"/>
            <a:ext cx="168507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 </a:t>
            </a:r>
            <a:r>
              <a:rPr lang="ko-KR" altLang="en-US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무히려좋아</a:t>
            </a:r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D243B17-B124-4BAB-A80B-ACADE0DEB95C}"/>
              </a:ext>
            </a:extLst>
          </p:cNvPr>
          <p:cNvSpPr/>
          <p:nvPr/>
        </p:nvSpPr>
        <p:spPr>
          <a:xfrm rot="-10800000" flipV="1">
            <a:off x="7983992" y="3901790"/>
            <a:ext cx="2901142" cy="144544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2015111157 고세열</a:t>
            </a:r>
            <a:endParaRPr lang="ko-KR" sz="2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ko-KR" altLang="en-US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2016112568 박병현</a:t>
            </a:r>
          </a:p>
          <a:p>
            <a:pPr algn="ctr"/>
            <a:r>
              <a:rPr lang="ko-KR" altLang="en-US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2016112583 </a:t>
            </a:r>
            <a:r>
              <a:rPr lang="ko-KR" altLang="en-US" sz="20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임채균</a:t>
            </a:r>
            <a:endParaRPr lang="ko-KR" altLang="en-US" sz="2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3766D08-28AD-41E2-A2BB-37F98E712845}"/>
              </a:ext>
            </a:extLst>
          </p:cNvPr>
          <p:cNvSpPr/>
          <p:nvPr/>
        </p:nvSpPr>
        <p:spPr>
          <a:xfrm>
            <a:off x="3309582" y="2177474"/>
            <a:ext cx="7935623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4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오픈소스 </a:t>
            </a:r>
            <a:endParaRPr lang="en-US" altLang="ko-KR" sz="4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4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소프트웨어 </a:t>
            </a:r>
            <a:r>
              <a:rPr lang="ko-KR" altLang="en-US" sz="4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</a:t>
            </a:r>
            <a:endParaRPr 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722C433-380D-4916-B5B1-E0C3F569F329}"/>
              </a:ext>
            </a:extLst>
          </p:cNvPr>
          <p:cNvSpPr/>
          <p:nvPr/>
        </p:nvSpPr>
        <p:spPr>
          <a:xfrm>
            <a:off x="2733282" y="1996499"/>
            <a:ext cx="6896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“</a:t>
            </a:r>
            <a:endParaRPr lang="ko-KR" altLang="en-US" sz="4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5377549-D04F-41E0-BA8D-7E291948E7D9}"/>
              </a:ext>
            </a:extLst>
          </p:cNvPr>
          <p:cNvSpPr/>
          <p:nvPr/>
        </p:nvSpPr>
        <p:spPr>
          <a:xfrm>
            <a:off x="8916288" y="2177474"/>
            <a:ext cx="689612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altLang="ko-KR" sz="9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58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9376F87-9719-479C-BED8-F7828951C63B}"/>
              </a:ext>
            </a:extLst>
          </p:cNvPr>
          <p:cNvSpPr/>
          <p:nvPr/>
        </p:nvSpPr>
        <p:spPr>
          <a:xfrm>
            <a:off x="3933673" y="2067544"/>
            <a:ext cx="4255526" cy="232977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D43D0DF-6AA2-4381-BB85-E3E416E89CA6}"/>
              </a:ext>
            </a:extLst>
          </p:cNvPr>
          <p:cNvSpPr/>
          <p:nvPr/>
        </p:nvSpPr>
        <p:spPr>
          <a:xfrm>
            <a:off x="3706842" y="1828502"/>
            <a:ext cx="4709190" cy="280786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33C36E6-476F-437A-A271-0F945FD2799C}"/>
              </a:ext>
            </a:extLst>
          </p:cNvPr>
          <p:cNvSpPr/>
          <p:nvPr/>
        </p:nvSpPr>
        <p:spPr>
          <a:xfrm>
            <a:off x="4679824" y="2936364"/>
            <a:ext cx="3516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600" spc="-100" dirty="0" smtClean="0">
                <a:ln>
                  <a:solidFill>
                    <a:srgbClr val="33296D"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예정사항 보고</a:t>
            </a:r>
            <a:endParaRPr lang="en-US" altLang="ko-KR" sz="3600" spc="-100" dirty="0">
              <a:ln>
                <a:solidFill>
                  <a:srgbClr val="33296D"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3D9050A-7A92-4A2C-9043-6CA2F9E2C29F}"/>
              </a:ext>
            </a:extLst>
          </p:cNvPr>
          <p:cNvSpPr/>
          <p:nvPr/>
        </p:nvSpPr>
        <p:spPr>
          <a:xfrm>
            <a:off x="4184543" y="2558941"/>
            <a:ext cx="6896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endParaRPr lang="ko-KR" altLang="en-US" sz="4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3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89ABF4-F4E6-471A-A61F-5FDC270C34C6}"/>
              </a:ext>
            </a:extLst>
          </p:cNvPr>
          <p:cNvSpPr txBox="1"/>
          <p:nvPr/>
        </p:nvSpPr>
        <p:spPr>
          <a:xfrm>
            <a:off x="543029" y="873008"/>
            <a:ext cx="304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ISSUE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1094115" y="1965208"/>
            <a:ext cx="10688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AutoNum type="romanLcParenR"/>
            </a:pP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피사체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타격 판정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현재 모든 피사체가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미사일 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대에 파괴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어떤 피사체가 몇 대 이상 맞으면 사라질지 구현 예정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ii)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피사체 하강 속도 조절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</a:t>
            </a:r>
          </a:p>
          <a:p>
            <a:r>
              <a:rPr lang="en-US" altLang="ko-KR" sz="24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 코드대로 진행하게 되면 피사체의 속도가 급격하게 빨라짐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어떻게 점진적으로 빨라질 수 있을 지 개선할 예정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</a:t>
            </a:r>
            <a:endParaRPr lang="ko-KR" altLang="en-US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</a:t>
            </a:r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정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상황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92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89ABF4-F4E6-471A-A61F-5FDC270C34C6}"/>
              </a:ext>
            </a:extLst>
          </p:cNvPr>
          <p:cNvSpPr txBox="1"/>
          <p:nvPr/>
        </p:nvSpPr>
        <p:spPr>
          <a:xfrm>
            <a:off x="543029" y="873008"/>
            <a:ext cx="304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ISSUE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989942" y="1965208"/>
            <a:ext cx="106889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iii)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미사일 출력 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 </a:t>
            </a:r>
            <a:r>
              <a:rPr lang="ko-KR" altLang="en-US" sz="2400" b="1" dirty="0" err="1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스페이스바를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누른 상태에서 일정한 속도로 미사일이 발사됨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 </a:t>
            </a:r>
            <a:r>
              <a:rPr lang="ko-KR" altLang="en-US" sz="2400" b="1" dirty="0" err="1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스페이스바를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연타하면 의도했던 속도보다 미사일이 빨리 나감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</a:t>
            </a:r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정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상황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38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89ABF4-F4E6-471A-A61F-5FDC270C34C6}"/>
              </a:ext>
            </a:extLst>
          </p:cNvPr>
          <p:cNvSpPr txBox="1"/>
          <p:nvPr/>
        </p:nvSpPr>
        <p:spPr>
          <a:xfrm>
            <a:off x="543029" y="873008"/>
            <a:ext cx="304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ISSUE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989942" y="1965208"/>
            <a:ext cx="10688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iv)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피사체 개수 조절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</a:t>
            </a:r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정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상황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099" name="Picture 3" descr="C:\Users\ST0112\Desktop\KakaoTalk_20210508_2242279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42" y="2687620"/>
            <a:ext cx="9802048" cy="344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0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89ABF4-F4E6-471A-A61F-5FDC270C34C6}"/>
              </a:ext>
            </a:extLst>
          </p:cNvPr>
          <p:cNvSpPr txBox="1"/>
          <p:nvPr/>
        </p:nvSpPr>
        <p:spPr>
          <a:xfrm>
            <a:off x="543029" y="873008"/>
            <a:ext cx="304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ISSUE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989942" y="1965208"/>
            <a:ext cx="106889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iv)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피사체 개수 조절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</a:t>
            </a: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</a:t>
            </a:r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정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상황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40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89ABF4-F4E6-471A-A61F-5FDC270C34C6}"/>
              </a:ext>
            </a:extLst>
          </p:cNvPr>
          <p:cNvSpPr txBox="1"/>
          <p:nvPr/>
        </p:nvSpPr>
        <p:spPr>
          <a:xfrm>
            <a:off x="543029" y="873008"/>
            <a:ext cx="304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ISSUE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989942" y="1965208"/>
            <a:ext cx="1068891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v)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디자인 구성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트랙 구성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미사일 이미지 변경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스코어 증가에 따라 미사일 종류 및 사이즈 변경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16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16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1600" b="1" dirty="0" err="1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맵</a:t>
            </a:r>
            <a:r>
              <a:rPr lang="ko-KR" altLang="en-US" sz="16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디자인 적용 사진</a:t>
            </a:r>
            <a:r>
              <a:rPr lang="en-US" altLang="ko-KR" sz="16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</a:t>
            </a:r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정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상황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57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9376F87-9719-479C-BED8-F7828951C63B}"/>
              </a:ext>
            </a:extLst>
          </p:cNvPr>
          <p:cNvSpPr/>
          <p:nvPr/>
        </p:nvSpPr>
        <p:spPr>
          <a:xfrm>
            <a:off x="3933674" y="2073550"/>
            <a:ext cx="4255526" cy="232977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D43D0DF-6AA2-4381-BB85-E3E416E89CA6}"/>
              </a:ext>
            </a:extLst>
          </p:cNvPr>
          <p:cNvSpPr/>
          <p:nvPr/>
        </p:nvSpPr>
        <p:spPr>
          <a:xfrm>
            <a:off x="3706842" y="1828502"/>
            <a:ext cx="4709190" cy="280786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33C36E6-476F-437A-A271-0F945FD2799C}"/>
              </a:ext>
            </a:extLst>
          </p:cNvPr>
          <p:cNvSpPr/>
          <p:nvPr/>
        </p:nvSpPr>
        <p:spPr>
          <a:xfrm>
            <a:off x="4816282" y="2878489"/>
            <a:ext cx="3516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4000" spc="-100" dirty="0" smtClean="0">
                <a:ln>
                  <a:solidFill>
                    <a:srgbClr val="33296D"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감사합니다</a:t>
            </a:r>
            <a:endParaRPr lang="en-US" altLang="ko-KR" sz="4000" spc="-100" dirty="0">
              <a:ln>
                <a:solidFill>
                  <a:srgbClr val="33296D"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3D9050A-7A92-4A2C-9043-6CA2F9E2C29F}"/>
              </a:ext>
            </a:extLst>
          </p:cNvPr>
          <p:cNvSpPr/>
          <p:nvPr/>
        </p:nvSpPr>
        <p:spPr>
          <a:xfrm>
            <a:off x="4253991" y="2547366"/>
            <a:ext cx="6896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endParaRPr lang="ko-KR" altLang="en-US" sz="4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62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2281758" y="1965654"/>
            <a:ext cx="2521736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=""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1945655" y="2098893"/>
            <a:ext cx="144000" cy="14400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66F74C4-1C79-48F2-81D2-194BE7E7D115}"/>
              </a:ext>
            </a:extLst>
          </p:cNvPr>
          <p:cNvSpPr/>
          <p:nvPr/>
        </p:nvSpPr>
        <p:spPr>
          <a:xfrm>
            <a:off x="-78894" y="393538"/>
            <a:ext cx="1907694" cy="169076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BDD8375-5B97-4BC9-9765-B4F179753793}"/>
              </a:ext>
            </a:extLst>
          </p:cNvPr>
          <p:cNvSpPr txBox="1"/>
          <p:nvPr/>
        </p:nvSpPr>
        <p:spPr>
          <a:xfrm>
            <a:off x="330936" y="94813"/>
            <a:ext cx="140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94C68B3-8672-4DAE-8261-8C36AE3DCF7C}"/>
              </a:ext>
            </a:extLst>
          </p:cNvPr>
          <p:cNvSpPr/>
          <p:nvPr/>
        </p:nvSpPr>
        <p:spPr>
          <a:xfrm>
            <a:off x="2281758" y="3616259"/>
            <a:ext cx="4686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예정사항 보고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9" name="다이아몬드 48">
            <a:extLst>
              <a:ext uri="{FF2B5EF4-FFF2-40B4-BE49-F238E27FC236}">
                <a16:creationId xmlns="" xmlns:a16="http://schemas.microsoft.com/office/drawing/2014/main" id="{ECAC32EF-38F8-4F39-A8A8-62F47DC8CB31}"/>
              </a:ext>
            </a:extLst>
          </p:cNvPr>
          <p:cNvSpPr/>
          <p:nvPr/>
        </p:nvSpPr>
        <p:spPr>
          <a:xfrm>
            <a:off x="1945655" y="3847092"/>
            <a:ext cx="144000" cy="14400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C7A2E1E-B4EF-458F-8EB3-53750A2FFA0B}"/>
              </a:ext>
            </a:extLst>
          </p:cNvPr>
          <p:cNvSpPr/>
          <p:nvPr/>
        </p:nvSpPr>
        <p:spPr>
          <a:xfrm>
            <a:off x="211243" y="1006556"/>
            <a:ext cx="1524960" cy="7652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7FC8061-BBE8-4D2D-A463-269790DEA5A2}"/>
              </a:ext>
            </a:extLst>
          </p:cNvPr>
          <p:cNvGrpSpPr/>
          <p:nvPr/>
        </p:nvGrpSpPr>
        <p:grpSpPr>
          <a:xfrm>
            <a:off x="8100271" y="242027"/>
            <a:ext cx="3643204" cy="3186973"/>
            <a:chOff x="7922717" y="242027"/>
            <a:chExt cx="3643204" cy="3186973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C845DF7B-AD5D-4CF1-A0C9-EA7621A9B544}"/>
                </a:ext>
              </a:extLst>
            </p:cNvPr>
            <p:cNvSpPr/>
            <p:nvPr/>
          </p:nvSpPr>
          <p:spPr>
            <a:xfrm>
              <a:off x="7922717" y="768786"/>
              <a:ext cx="2660214" cy="2660214"/>
            </a:xfrm>
            <a:prstGeom prst="ellipse">
              <a:avLst/>
            </a:prstGeom>
            <a:solidFill>
              <a:srgbClr val="F0D25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22BF80C1-835C-4F04-B6BE-B81E278C9CDE}"/>
                </a:ext>
              </a:extLst>
            </p:cNvPr>
            <p:cNvSpPr/>
            <p:nvPr/>
          </p:nvSpPr>
          <p:spPr>
            <a:xfrm>
              <a:off x="8905707" y="242027"/>
              <a:ext cx="2660214" cy="2660214"/>
            </a:xfrm>
            <a:prstGeom prst="ellipse">
              <a:avLst/>
            </a:prstGeom>
            <a:solidFill>
              <a:srgbClr val="F0D25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94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9376F87-9719-479C-BED8-F7828951C63B}"/>
              </a:ext>
            </a:extLst>
          </p:cNvPr>
          <p:cNvSpPr/>
          <p:nvPr/>
        </p:nvSpPr>
        <p:spPr>
          <a:xfrm>
            <a:off x="3933674" y="2073550"/>
            <a:ext cx="4255526" cy="232977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D43D0DF-6AA2-4381-BB85-E3E416E89CA6}"/>
              </a:ext>
            </a:extLst>
          </p:cNvPr>
          <p:cNvSpPr/>
          <p:nvPr/>
        </p:nvSpPr>
        <p:spPr>
          <a:xfrm>
            <a:off x="3706842" y="1828502"/>
            <a:ext cx="4709190" cy="280786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33C36E6-476F-437A-A271-0F945FD2799C}"/>
              </a:ext>
            </a:extLst>
          </p:cNvPr>
          <p:cNvSpPr/>
          <p:nvPr/>
        </p:nvSpPr>
        <p:spPr>
          <a:xfrm>
            <a:off x="4673177" y="2901712"/>
            <a:ext cx="3516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600" spc="-100" dirty="0" smtClean="0">
                <a:ln>
                  <a:solidFill>
                    <a:srgbClr val="33296D"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3600" spc="-100" dirty="0">
              <a:ln>
                <a:solidFill>
                  <a:srgbClr val="33296D"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3D9050A-7A92-4A2C-9043-6CA2F9E2C29F}"/>
              </a:ext>
            </a:extLst>
          </p:cNvPr>
          <p:cNvSpPr/>
          <p:nvPr/>
        </p:nvSpPr>
        <p:spPr>
          <a:xfrm>
            <a:off x="4091950" y="2258666"/>
            <a:ext cx="6896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endParaRPr lang="ko-KR" altLang="en-US" sz="4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1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571910" y="1084504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화면 크기 변경</a:t>
            </a:r>
            <a:endParaRPr lang="ko-KR" altLang="en-US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026" name="Picture 2" descr="C:\Users\ST0112\Desktop\화면변경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31" y="2238270"/>
            <a:ext cx="2061656" cy="42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0112\Desktop\화면변경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570" y="2209295"/>
            <a:ext cx="3121486" cy="430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583573" y="4375992"/>
            <a:ext cx="1770927" cy="0"/>
          </a:xfrm>
          <a:prstGeom prst="straightConnector1">
            <a:avLst/>
          </a:prstGeom>
          <a:ln w="114300">
            <a:solidFill>
              <a:srgbClr val="F0D2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2326903" y="1715050"/>
            <a:ext cx="181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400 x 900</a:t>
            </a:r>
            <a:endParaRPr lang="ko-KR" altLang="en-US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7250556" y="1715050"/>
            <a:ext cx="181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6</a:t>
            </a:r>
            <a:r>
              <a:rPr lang="en-US" altLang="ko-KR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00 x 900</a:t>
            </a:r>
            <a:endParaRPr lang="ko-KR" altLang="en-US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97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571910" y="1084504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화면 크기 변경</a:t>
            </a:r>
            <a:endParaRPr lang="ko-KR" altLang="en-US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2521825" y="2201186"/>
            <a:ext cx="869935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가로 폭이 협소하다 보니 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USER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 피사체를 피하거나 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공격할 수 있는 공간이 너무 적었다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16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가로 픽셀 크기를 늘려 내려올 수 있는 피사체의 개수 증가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이를 통해 난이도의 증감이 수월해짐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48718" y="2355327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56434" y="3663124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56434" y="4776225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456163" y="1080988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Score </a:t>
            </a:r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도입</a:t>
            </a:r>
            <a:endParaRPr lang="ko-KR" altLang="en-US" sz="28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5079831" y="2250238"/>
            <a:ext cx="869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공격한 피사체 당 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5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점 부여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51089" y="2322390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ST0112\Documents\카카오톡 받은 파일\KakaoTalk_20210508_2242369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74" y="2967853"/>
            <a:ext cx="3350719" cy="96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51089" y="3275001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5079831" y="3145623"/>
            <a:ext cx="8699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공격하지 못하고 게임 화면 최 하단 밑으로 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b="1" dirty="0" err="1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흘려보낸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피사체 당 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8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점 감점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68446" y="4345166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5165886" y="4247026"/>
            <a:ext cx="8699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진행 흐름을 고려하여 가장 적절한 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비율을 찾는 중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10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606638" y="1080988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미사일 속도 변화</a:t>
            </a:r>
            <a:endParaRPr lang="ko-KR" altLang="en-US" sz="28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51089" y="3116321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4940456" y="2859502"/>
            <a:ext cx="8699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Score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구현을 통해 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Score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 증가함에 따라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미사일의 속도를 증가하도록 구현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51089" y="4204199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4940456" y="3947380"/>
            <a:ext cx="8699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미사일의 속도가 무한정 빨라지는 것을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방지하기 위해 최대 속도 설정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026" name="Picture 2" descr="C:\Users\ST0112\Desktop\속도 코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38" y="2944813"/>
            <a:ext cx="35306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43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606638" y="1080988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미사일 속도 변화</a:t>
            </a:r>
            <a:endParaRPr lang="ko-KR" altLang="en-US" sz="28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게임초반영상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5400000">
            <a:off x="794176" y="2525423"/>
            <a:ext cx="3967161" cy="28574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1362133" y="5937753"/>
            <a:ext cx="261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초반</a:t>
            </a:r>
            <a:r>
              <a:rPr lang="en-US" altLang="ko-KR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(100</a:t>
            </a:r>
            <a:r>
              <a:rPr lang="ko-KR" altLang="en-US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점 이하</a:t>
            </a:r>
            <a:r>
              <a:rPr lang="en-US" altLang="ko-KR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</a:p>
          <a:p>
            <a:pPr algn="ctr"/>
            <a:r>
              <a:rPr lang="ko-KR" altLang="en-US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미사일 속도</a:t>
            </a:r>
            <a:endParaRPr lang="ko-KR" altLang="en-US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7521794" y="5937752"/>
            <a:ext cx="261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중반</a:t>
            </a:r>
            <a:r>
              <a:rPr lang="en-US" altLang="ko-KR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(300</a:t>
            </a:r>
            <a:r>
              <a:rPr lang="ko-KR" altLang="en-US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점 이상</a:t>
            </a:r>
            <a:r>
              <a:rPr lang="en-US" altLang="ko-KR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</a:p>
          <a:p>
            <a:pPr algn="ctr"/>
            <a:r>
              <a:rPr lang="ko-KR" altLang="en-US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미사일 속도</a:t>
            </a:r>
            <a:endParaRPr lang="ko-KR" altLang="en-US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6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606638" y="1080988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피사체 크기 변화</a:t>
            </a:r>
            <a:endParaRPr lang="ko-KR" altLang="en-US" sz="28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88894" y="3929593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2486622" y="3788584"/>
            <a:ext cx="7629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기존에는 모두 동일한 크기의 피사체가 출현함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피사체의 크기를 랜덤화 시켜 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서로 다른 크기의 피사체가 등장할 수 있도록 함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050" name="Picture 2" descr="C:\Users\ST0112\Desktop\KakaoTalk_20210508_2242279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2" r="40463" b="46261"/>
          <a:stretch/>
        </p:blipFill>
        <p:spPr bwMode="auto">
          <a:xfrm>
            <a:off x="695730" y="2417107"/>
            <a:ext cx="6024367" cy="62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996610" y="4672301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2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248</Words>
  <Application>Microsoft Office PowerPoint</Application>
  <PresentationFormat>사용자 지정</PresentationFormat>
  <Paragraphs>118</Paragraphs>
  <Slides>16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굴림</vt:lpstr>
      <vt:lpstr>Arial</vt:lpstr>
      <vt:lpstr>KoPub돋움체 Bold</vt:lpstr>
      <vt:lpstr>KoPub돋움체 Medium</vt:lpstr>
      <vt:lpstr>둥근모꼴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ni</dc:creator>
  <cp:lastModifiedBy>ANY</cp:lastModifiedBy>
  <cp:revision>175</cp:revision>
  <dcterms:created xsi:type="dcterms:W3CDTF">2018-04-26T13:55:58Z</dcterms:created>
  <dcterms:modified xsi:type="dcterms:W3CDTF">2021-05-09T02:19:47Z</dcterms:modified>
</cp:coreProperties>
</file>