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4" r:id="rId2"/>
    <p:sldId id="280" r:id="rId3"/>
    <p:sldId id="285" r:id="rId4"/>
    <p:sldId id="272" r:id="rId5"/>
    <p:sldId id="320" r:id="rId6"/>
    <p:sldId id="319" r:id="rId7"/>
    <p:sldId id="327" r:id="rId8"/>
    <p:sldId id="321" r:id="rId9"/>
    <p:sldId id="322" r:id="rId10"/>
    <p:sldId id="323" r:id="rId11"/>
    <p:sldId id="324" r:id="rId12"/>
    <p:sldId id="325" r:id="rId13"/>
    <p:sldId id="328" r:id="rId14"/>
    <p:sldId id="330" r:id="rId15"/>
    <p:sldId id="329" r:id="rId16"/>
    <p:sldId id="291" r:id="rId17"/>
    <p:sldId id="315" r:id="rId18"/>
    <p:sldId id="326" r:id="rId19"/>
    <p:sldId id="305" r:id="rId20"/>
  </p:sldIdLst>
  <p:sldSz cx="12192000" cy="6858000"/>
  <p:notesSz cx="6858000" cy="9144000"/>
  <p:embeddedFontLst>
    <p:embeddedFont>
      <p:font typeface="둥근모꼴" panose="020B0500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KoPub돋움체 Medium" panose="020B0600000101010101" charset="-127"/>
      <p:regular r:id="rId24"/>
    </p:embeddedFont>
    <p:embeddedFont>
      <p:font typeface="KoPub돋움체 Bold" panose="020B0600000101010101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813"/>
    <a:srgbClr val="F0D252"/>
    <a:srgbClr val="F3DC79"/>
    <a:srgbClr val="FFFF00"/>
    <a:srgbClr val="FFAFAF"/>
    <a:srgbClr val="0741E3"/>
    <a:srgbClr val="595959"/>
    <a:srgbClr val="0532A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52FB3-01A5-4AFD-8C64-294596992B1E}" v="251" dt="2021-04-25T06:25:0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9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45685C0-6B51-4306-BF71-8F0F182BEB53}"/>
              </a:ext>
            </a:extLst>
          </p:cNvPr>
          <p:cNvCxnSpPr>
            <a:cxnSpLocks/>
          </p:cNvCxnSpPr>
          <p:nvPr/>
        </p:nvCxnSpPr>
        <p:spPr>
          <a:xfrm>
            <a:off x="4542097" y="3361589"/>
            <a:ext cx="183857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5B4E09-CCFA-4C01-9D63-22B14B587D2D}"/>
              </a:ext>
            </a:extLst>
          </p:cNvPr>
          <p:cNvSpPr/>
          <p:nvPr/>
        </p:nvSpPr>
        <p:spPr>
          <a:xfrm>
            <a:off x="1304577" y="904287"/>
            <a:ext cx="9839555" cy="4728836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3CC374-A08C-401F-B3BB-558632252688}"/>
              </a:ext>
            </a:extLst>
          </p:cNvPr>
          <p:cNvSpPr/>
          <p:nvPr/>
        </p:nvSpPr>
        <p:spPr>
          <a:xfrm>
            <a:off x="1573668" y="1199801"/>
            <a:ext cx="1098185" cy="1547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A2DE3AB-0C0A-4084-9881-012F94988039}"/>
              </a:ext>
            </a:extLst>
          </p:cNvPr>
          <p:cNvSpPr/>
          <p:nvPr/>
        </p:nvSpPr>
        <p:spPr>
          <a:xfrm>
            <a:off x="881013" y="621139"/>
            <a:ext cx="10686684" cy="52117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8F5D8D-C638-47D1-8B61-FD038E271AF0}"/>
              </a:ext>
            </a:extLst>
          </p:cNvPr>
          <p:cNvSpPr txBox="1"/>
          <p:nvPr/>
        </p:nvSpPr>
        <p:spPr>
          <a:xfrm>
            <a:off x="1487480" y="1018648"/>
            <a:ext cx="168507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 </a:t>
            </a:r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무히려좋아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D243B17-B124-4BAB-A80B-ACADE0DEB95C}"/>
              </a:ext>
            </a:extLst>
          </p:cNvPr>
          <p:cNvSpPr/>
          <p:nvPr/>
        </p:nvSpPr>
        <p:spPr>
          <a:xfrm rot="-10800000" flipV="1">
            <a:off x="7983992" y="3901790"/>
            <a:ext cx="2901142" cy="144544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2015111157 고세열</a:t>
            </a:r>
            <a:endParaRPr 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2016112568 박병현</a:t>
            </a:r>
          </a:p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2016112583 </a:t>
            </a:r>
            <a:r>
              <a:rPr lang="ko-KR" altLang="en-US" sz="2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임채균</a:t>
            </a:r>
            <a:endParaRPr lang="ko-KR" altLang="en-US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3766D08-28AD-41E2-A2BB-37F98E712845}"/>
              </a:ext>
            </a:extLst>
          </p:cNvPr>
          <p:cNvSpPr/>
          <p:nvPr/>
        </p:nvSpPr>
        <p:spPr>
          <a:xfrm>
            <a:off x="3309582" y="2177474"/>
            <a:ext cx="7935623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4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오픈소스 </a:t>
            </a:r>
            <a:endParaRPr lang="en-US" altLang="ko-KR" sz="4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4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소프트웨어 </a:t>
            </a:r>
            <a:r>
              <a:rPr lang="ko-KR" altLang="en-US" sz="4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</a:t>
            </a:r>
            <a:endParaRPr 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722C433-380D-4916-B5B1-E0C3F569F329}"/>
              </a:ext>
            </a:extLst>
          </p:cNvPr>
          <p:cNvSpPr/>
          <p:nvPr/>
        </p:nvSpPr>
        <p:spPr>
          <a:xfrm>
            <a:off x="2733282" y="1996499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endParaRPr lang="ko-KR" altLang="en-US" sz="4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5377549-D04F-41E0-BA8D-7E291948E7D9}"/>
              </a:ext>
            </a:extLst>
          </p:cNvPr>
          <p:cNvSpPr/>
          <p:nvPr/>
        </p:nvSpPr>
        <p:spPr>
          <a:xfrm>
            <a:off x="8916288" y="2177474"/>
            <a:ext cx="689612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altLang="ko-KR" sz="9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게임화면</a:t>
            </a:r>
            <a:r>
              <a:rPr lang="en-US" altLang="ko-KR" sz="28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객체 크기 조정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140556" y="2185077"/>
            <a:ext cx="10434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게임에 존재하는 모든 객체(피사체, 비행체, 미사일)와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텍스트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및 </a:t>
            </a:r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배경화면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 크기 조정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개별적으로 구한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Scalar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값이 아닌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플레이어의 디스플레이 크기를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Width, Height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을 구한 후 사이즈에 기반하여 조정하게 함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코드정보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infoObject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=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Pygame.display.Info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</a:t>
            </a:r>
          </a:p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Size = [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infoObject.current_w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//2,infoObject.current_h-100]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1780" y="2297810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4879" y="3215682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3753" y="4095849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</a:t>
            </a:r>
            <a:r>
              <a:rPr lang="en-US" altLang="ko-KR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객체 크기 조정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845412" y="2002420"/>
            <a:ext cx="3679198" cy="4421529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576178" y="2002420"/>
            <a:ext cx="3679198" cy="4421529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722471" y="4213184"/>
            <a:ext cx="1551007" cy="0"/>
          </a:xfrm>
          <a:prstGeom prst="straightConnector1">
            <a:avLst/>
          </a:prstGeom>
          <a:ln w="25400" cmpd="sng">
            <a:solidFill>
              <a:srgbClr val="DFB8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9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배경음악 및 미사일 효과음 적용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175280" y="3425478"/>
            <a:ext cx="1043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발사 시 효과음 적용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시작 후 재생되는 배경음악 적용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0728" y="3466934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1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변수들의 분류 및 클래스화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243367" y="2140769"/>
            <a:ext cx="1043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변수들이 두서없이 선언되고 관리되어 왔음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변수들을 클래스 변수로 선언해 코드의 수정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유지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관리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보수가 수월해짐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0235" y="2336032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728" y="4504522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243367" y="3729812"/>
            <a:ext cx="10434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Move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left_go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right_go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up_go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down_go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space_go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FPS)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Color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(black, white)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Size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m_xsize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m_ysize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min_size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max_size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Speed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m_speed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k)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Util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m_list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a_list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kill, loss, score, loss, GO)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obj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(x, y, move)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0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변수들의 분류 및 클래스화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050" name="Picture 2" descr="C:\Users\ST0112\Desktop\코드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9" y="2117504"/>
            <a:ext cx="280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0112\Desktop\코드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20" y="2885854"/>
            <a:ext cx="3136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0112\Desktop\코드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1" y="4223236"/>
            <a:ext cx="2871416" cy="15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T0112\Desktop\KakaoTalk_20210516_1544582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19" y="2117504"/>
            <a:ext cx="2801518" cy="37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변수들의 분류 및 클래스화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053" name="Picture 5" descr="C:\Users\ST0112\Desktop\코드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4" y="2192710"/>
            <a:ext cx="4999474" cy="387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T0112\Desktop\코드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9560"/>
            <a:ext cx="5277916" cy="387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84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9376F87-9719-479C-BED8-F7828951C63B}"/>
              </a:ext>
            </a:extLst>
          </p:cNvPr>
          <p:cNvSpPr/>
          <p:nvPr/>
        </p:nvSpPr>
        <p:spPr>
          <a:xfrm>
            <a:off x="3933673" y="2067544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33C36E6-476F-437A-A271-0F945FD2799C}"/>
              </a:ext>
            </a:extLst>
          </p:cNvPr>
          <p:cNvSpPr/>
          <p:nvPr/>
        </p:nvSpPr>
        <p:spPr>
          <a:xfrm>
            <a:off x="4679824" y="2936364"/>
            <a:ext cx="351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예정사항 보고</a:t>
            </a:r>
            <a:endParaRPr lang="en-US" altLang="ko-KR" sz="36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3D9050A-7A92-4A2C-9043-6CA2F9E2C29F}"/>
              </a:ext>
            </a:extLst>
          </p:cNvPr>
          <p:cNvSpPr/>
          <p:nvPr/>
        </p:nvSpPr>
        <p:spPr>
          <a:xfrm>
            <a:off x="4184543" y="2558941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3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289367" y="1853947"/>
            <a:ext cx="145609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인터페이스 제작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현재 검은 바탕화면에 안내문만 존재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배경화면 디자인 및 메뉴 추가 예정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게임시작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모드선택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옵션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1"/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1"/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2) </a:t>
            </a:r>
            <a:r>
              <a:rPr lang="ko-KR" altLang="en-US" sz="24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스코어별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피사체 구현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-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현재 단일화되어 있는 피사체 구현 코드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-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디자인한 각 </a:t>
            </a:r>
            <a:r>
              <a:rPr lang="ko-KR" altLang="en-US" sz="24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피사체별로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코드 구현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진행 시 점수에 따라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 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다른 피사체가 등장 할 수 있도록 할 예정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543029" y="873008"/>
            <a:ext cx="304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ISSUE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289367" y="1853947"/>
            <a:ext cx="14560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추가 개선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세부적인 사운드 추가 예정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종류가 바뀜에 따라 변경되는 사운드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    </a:t>
            </a:r>
            <a:r>
              <a:rPr lang="en-US" altLang="ko-KR" sz="2400" b="1" dirty="0" err="1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종류가 바뀔 때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ii)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미사일이 피사체를 파괴했을 때 사운드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iii) 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오버 시 사운드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33C36E6-476F-437A-A271-0F945FD2799C}"/>
              </a:ext>
            </a:extLst>
          </p:cNvPr>
          <p:cNvSpPr/>
          <p:nvPr/>
        </p:nvSpPr>
        <p:spPr>
          <a:xfrm>
            <a:off x="4816282" y="2878489"/>
            <a:ext cx="3516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40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</a:t>
            </a:r>
            <a:endParaRPr lang="en-US" altLang="ko-KR" sz="40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3D9050A-7A92-4A2C-9043-6CA2F9E2C29F}"/>
              </a:ext>
            </a:extLst>
          </p:cNvPr>
          <p:cNvSpPr/>
          <p:nvPr/>
        </p:nvSpPr>
        <p:spPr>
          <a:xfrm>
            <a:off x="4253991" y="2547366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6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E55D9A-47EA-4728-A659-73AC38241754}"/>
              </a:ext>
            </a:extLst>
          </p:cNvPr>
          <p:cNvSpPr/>
          <p:nvPr/>
        </p:nvSpPr>
        <p:spPr>
          <a:xfrm>
            <a:off x="2281758" y="1965654"/>
            <a:ext cx="2521736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xmlns="" id="{7F701F0D-1C04-4DAD-96B7-18FE5C1EC63E}"/>
              </a:ext>
            </a:extLst>
          </p:cNvPr>
          <p:cNvSpPr/>
          <p:nvPr/>
        </p:nvSpPr>
        <p:spPr>
          <a:xfrm>
            <a:off x="1945655" y="2098893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66F74C4-1C79-48F2-81D2-194BE7E7D115}"/>
              </a:ext>
            </a:extLst>
          </p:cNvPr>
          <p:cNvSpPr/>
          <p:nvPr/>
        </p:nvSpPr>
        <p:spPr>
          <a:xfrm>
            <a:off x="-78894" y="393538"/>
            <a:ext cx="1907694" cy="169076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DD8375-5B97-4BC9-9765-B4F179753793}"/>
              </a:ext>
            </a:extLst>
          </p:cNvPr>
          <p:cNvSpPr txBox="1"/>
          <p:nvPr/>
        </p:nvSpPr>
        <p:spPr>
          <a:xfrm>
            <a:off x="330936" y="94813"/>
            <a:ext cx="140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94C68B3-8672-4DAE-8261-8C36AE3DCF7C}"/>
              </a:ext>
            </a:extLst>
          </p:cNvPr>
          <p:cNvSpPr/>
          <p:nvPr/>
        </p:nvSpPr>
        <p:spPr>
          <a:xfrm>
            <a:off x="2281758" y="3616259"/>
            <a:ext cx="4686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예정사항 보고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xmlns="" id="{ECAC32EF-38F8-4F39-A8A8-62F47DC8CB31}"/>
              </a:ext>
            </a:extLst>
          </p:cNvPr>
          <p:cNvSpPr/>
          <p:nvPr/>
        </p:nvSpPr>
        <p:spPr>
          <a:xfrm>
            <a:off x="1945655" y="3847092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C7A2E1E-B4EF-458F-8EB3-53750A2FFA0B}"/>
              </a:ext>
            </a:extLst>
          </p:cNvPr>
          <p:cNvSpPr/>
          <p:nvPr/>
        </p:nvSpPr>
        <p:spPr>
          <a:xfrm>
            <a:off x="211243" y="1006556"/>
            <a:ext cx="1524960" cy="7652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7FC8061-BBE8-4D2D-A463-269790DEA5A2}"/>
              </a:ext>
            </a:extLst>
          </p:cNvPr>
          <p:cNvGrpSpPr/>
          <p:nvPr/>
        </p:nvGrpSpPr>
        <p:grpSpPr>
          <a:xfrm>
            <a:off x="8100271" y="242027"/>
            <a:ext cx="3643204" cy="3186973"/>
            <a:chOff x="7922717" y="242027"/>
            <a:chExt cx="3643204" cy="318697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C845DF7B-AD5D-4CF1-A0C9-EA7621A9B544}"/>
                </a:ext>
              </a:extLst>
            </p:cNvPr>
            <p:cNvSpPr/>
            <p:nvPr/>
          </p:nvSpPr>
          <p:spPr>
            <a:xfrm>
              <a:off x="7922717" y="768786"/>
              <a:ext cx="2660214" cy="2660214"/>
            </a:xfrm>
            <a:prstGeom prst="ellipse">
              <a:avLst/>
            </a:prstGeom>
            <a:solidFill>
              <a:srgbClr val="F0D25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22BF80C1-835C-4F04-B6BE-B81E278C9CDE}"/>
                </a:ext>
              </a:extLst>
            </p:cNvPr>
            <p:cNvSpPr/>
            <p:nvPr/>
          </p:nvSpPr>
          <p:spPr>
            <a:xfrm>
              <a:off x="8905707" y="242027"/>
              <a:ext cx="2660214" cy="2660214"/>
            </a:xfrm>
            <a:prstGeom prst="ellipse">
              <a:avLst/>
            </a:prstGeom>
            <a:solidFill>
              <a:srgbClr val="F0D25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94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33C36E6-476F-437A-A271-0F945FD2799C}"/>
              </a:ext>
            </a:extLst>
          </p:cNvPr>
          <p:cNvSpPr/>
          <p:nvPr/>
        </p:nvSpPr>
        <p:spPr>
          <a:xfrm>
            <a:off x="4673177" y="2901712"/>
            <a:ext cx="351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36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3D9050A-7A92-4A2C-9043-6CA2F9E2C29F}"/>
              </a:ext>
            </a:extLst>
          </p:cNvPr>
          <p:cNvSpPr/>
          <p:nvPr/>
        </p:nvSpPr>
        <p:spPr>
          <a:xfrm>
            <a:off x="4091950" y="2258666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1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종류 개선</a:t>
            </a:r>
            <a:endParaRPr lang="ko-KR" altLang="en-US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334736" y="1700137"/>
            <a:ext cx="924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 코드는 점수가 높아짐에 따라 미사일의 스피드만 빨라졌음</a:t>
            </a:r>
            <a:endParaRPr lang="en-US" altLang="ko-KR" sz="20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점수가 높아짐에 따라 </a:t>
            </a:r>
            <a:r>
              <a:rPr lang="en-US" altLang="ko-KR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단계로 미사일 종류 변화</a:t>
            </a:r>
            <a:endParaRPr lang="en-US" altLang="ko-KR" sz="20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5412" y="1874246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348792" y="2754775"/>
            <a:ext cx="3240911" cy="3906456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4193516" y="2754775"/>
            <a:ext cx="3240911" cy="3906456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8211860" y="2754775"/>
            <a:ext cx="3240911" cy="3906456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크기 조정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140557" y="1843963"/>
            <a:ext cx="920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코드분석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6507" y="1987018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T0112\Desktop\코드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56" y="2671762"/>
            <a:ext cx="7558773" cy="15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0112\Desktop\코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56" y="4412766"/>
            <a:ext cx="10506364" cy="125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07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크기 조정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388792" y="2515699"/>
            <a:ext cx="8699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 </a:t>
            </a:r>
            <a:r>
              <a:rPr lang="en-US" altLang="ko-KR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700 * 800</a:t>
            </a:r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으로 고정되어 있던 화면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고정되어 있던 화면 크기를 플레이어가 보유한 디스플레이에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맞춰 자동으로 어느 환경에서나 동일한 비율로 플레이 가능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1191" y="2672687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1191" y="3869393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크기 조정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140557" y="1843963"/>
            <a:ext cx="92072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코드분석</a:t>
            </a:r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pygame.display.Info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속성이있는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정보 객체를 만든다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r>
              <a:rPr lang="pt-PT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infoObject.current_w, infoObject.current_h </a:t>
            </a:r>
            <a:r>
              <a:rPr lang="ko-KR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플레이어의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노트북의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너비와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높이를 구함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display.set_mode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에서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current_h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과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current_w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값을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넣으면 전체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화면이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전체화면은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플레이를 </a:t>
            </a:r>
            <a:r>
              <a:rPr lang="ko-KR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할때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오히려 방해가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되기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때문에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너비를 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절반으로 줄이고 </a:t>
            </a:r>
            <a:r>
              <a:rPr lang="ko-KR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높이를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100</a:t>
            </a:r>
            <a:r>
              <a:rPr lang="ko-K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만큼 줄임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6507" y="1987018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0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화면 크기 조정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845412" y="2002420"/>
            <a:ext cx="3679198" cy="4421529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576178" y="2002420"/>
            <a:ext cx="3679198" cy="4421529"/>
          </a:xfrm>
          <a:prstGeom prst="frame">
            <a:avLst>
              <a:gd name="adj1" fmla="val 438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722471" y="4213184"/>
            <a:ext cx="1551007" cy="0"/>
          </a:xfrm>
          <a:prstGeom prst="straightConnector1">
            <a:avLst/>
          </a:prstGeom>
          <a:ln w="25400" cmpd="sng">
            <a:solidFill>
              <a:srgbClr val="DFB8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85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89ABF4-F4E6-471A-A61F-5FDC270C34C6}"/>
              </a:ext>
            </a:extLst>
          </p:cNvPr>
          <p:cNvSpPr txBox="1"/>
          <p:nvPr/>
        </p:nvSpPr>
        <p:spPr>
          <a:xfrm>
            <a:off x="321559" y="699387"/>
            <a:ext cx="52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571910" y="1084504"/>
            <a:ext cx="58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미사일 연타 버그 수정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진행상황 보고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140556" y="2560087"/>
            <a:ext cx="979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11</a:t>
            </a:r>
            <a:r>
              <a:rPr lang="ko-KR" altLang="en-US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주차에 발견한 버그</a:t>
            </a:r>
            <a:endParaRPr lang="en-US" altLang="ko-KR" sz="20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b="1" dirty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-&gt; spacebar</a:t>
            </a:r>
            <a:r>
              <a:rPr lang="ko-KR" altLang="en-US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연타하면 지정해놓은 미사일 속도보다 미사일이 빠르게 나감</a:t>
            </a:r>
            <a:endParaRPr lang="en-US" altLang="ko-KR" sz="20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0728" y="2755350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727" y="4285006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DD74CC-A653-42FA-A884-AC308DF61550}"/>
              </a:ext>
            </a:extLst>
          </p:cNvPr>
          <p:cNvSpPr txBox="1"/>
          <p:nvPr/>
        </p:nvSpPr>
        <p:spPr>
          <a:xfrm>
            <a:off x="1140555" y="4243631"/>
            <a:ext cx="979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Spacebar</a:t>
            </a:r>
            <a:r>
              <a:rPr lang="ko-KR" altLang="en-US" sz="2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연속으로 입력하면 미사일이 출력될 수 없도록 수정</a:t>
            </a:r>
            <a:endParaRPr lang="en-US" altLang="ko-KR" sz="2000" b="1" dirty="0" smtClean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5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447</Words>
  <Application>Microsoft Office PowerPoint</Application>
  <PresentationFormat>사용자 지정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둥근모꼴</vt:lpstr>
      <vt:lpstr>맑은 고딕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ni</dc:creator>
  <cp:lastModifiedBy>ANY</cp:lastModifiedBy>
  <cp:revision>187</cp:revision>
  <dcterms:created xsi:type="dcterms:W3CDTF">2018-04-26T13:55:58Z</dcterms:created>
  <dcterms:modified xsi:type="dcterms:W3CDTF">2021-05-16T13:32:54Z</dcterms:modified>
</cp:coreProperties>
</file>