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59" r:id="rId4"/>
    <p:sldId id="291" r:id="rId5"/>
    <p:sldId id="292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0F"/>
    <a:srgbClr val="FCCD04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56888" y="3740237"/>
            <a:ext cx="123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KBJ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029556" y="2612079"/>
            <a:ext cx="408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Healthy Pleasure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70116" y="3422520"/>
            <a:ext cx="6408448" cy="209427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086A02D-F6BD-8A33-5BFA-BBEF5BC95C7C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8D5BA-58E8-F1FE-DEB7-B48F483137D7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9D7A31-D89F-A3B8-593E-1554A34A271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274149-4274-EA1D-D778-59CC5BA90DA1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프론트 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632B4C-C823-48E0-A93F-D8B9AD59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7" y="1471753"/>
            <a:ext cx="5124450" cy="4486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203278-FC92-E074-9A52-A6F89B0C1F73}"/>
              </a:ext>
            </a:extLst>
          </p:cNvPr>
          <p:cNvSpPr txBox="1"/>
          <p:nvPr/>
        </p:nvSpPr>
        <p:spPr>
          <a:xfrm>
            <a:off x="6227135" y="2337636"/>
            <a:ext cx="54530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회원가입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화면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검색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메인페이지에서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3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12E6A-66B8-6E36-6132-B4B19D5511A7}"/>
              </a:ext>
            </a:extLst>
          </p:cNvPr>
          <p:cNvSpPr txBox="1"/>
          <p:nvPr/>
        </p:nvSpPr>
        <p:spPr>
          <a:xfrm>
            <a:off x="5034625" y="1357538"/>
            <a:ext cx="145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FA629-8E53-49B7-ED06-074DFF99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39" y="1850978"/>
            <a:ext cx="2966549" cy="15780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AE3F37-8D51-7048-DFC3-9DD7E85B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40" y="3429000"/>
            <a:ext cx="2966548" cy="2620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5622F-F106-B490-A88E-2C868642A45D}"/>
              </a:ext>
            </a:extLst>
          </p:cNvPr>
          <p:cNvSpPr txBox="1"/>
          <p:nvPr/>
        </p:nvSpPr>
        <p:spPr>
          <a:xfrm>
            <a:off x="7892033" y="4061837"/>
            <a:ext cx="3201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목록 표시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음식의 이름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레시피의 간단한 설명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화면 이동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담기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4E1351-BC2F-C454-5E37-08B691FE5AD6}"/>
              </a:ext>
            </a:extLst>
          </p:cNvPr>
          <p:cNvSpPr/>
          <p:nvPr/>
        </p:nvSpPr>
        <p:spPr>
          <a:xfrm>
            <a:off x="4279639" y="2022598"/>
            <a:ext cx="611539" cy="256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4D9D88-0709-AC41-AA8E-A2A99F32AB07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3131389" y="2150774"/>
            <a:ext cx="1759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9CAD10-E8CB-00AD-3014-B95DCB0AE07F}"/>
              </a:ext>
            </a:extLst>
          </p:cNvPr>
          <p:cNvSpPr/>
          <p:nvPr/>
        </p:nvSpPr>
        <p:spPr>
          <a:xfrm>
            <a:off x="6165323" y="4061837"/>
            <a:ext cx="1088355" cy="1034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722178-9914-F541-B590-25B8D6408078}"/>
              </a:ext>
            </a:extLst>
          </p:cNvPr>
          <p:cNvCxnSpPr>
            <a:stCxn id="17" idx="3"/>
          </p:cNvCxnSpPr>
          <p:nvPr/>
        </p:nvCxnSpPr>
        <p:spPr>
          <a:xfrm flipV="1">
            <a:off x="7253678" y="4579048"/>
            <a:ext cx="544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F3FE04-75A4-B2EC-A428-296FA6C180FC}"/>
              </a:ext>
            </a:extLst>
          </p:cNvPr>
          <p:cNvSpPr txBox="1"/>
          <p:nvPr/>
        </p:nvSpPr>
        <p:spPr>
          <a:xfrm>
            <a:off x="706229" y="1762826"/>
            <a:ext cx="320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상단바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표시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및 회원가입 페이지 이동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검색 박스 필요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12E6A-66B8-6E36-6132-B4B19D5511A7}"/>
              </a:ext>
            </a:extLst>
          </p:cNvPr>
          <p:cNvSpPr txBox="1"/>
          <p:nvPr/>
        </p:nvSpPr>
        <p:spPr>
          <a:xfrm>
            <a:off x="7296813" y="1226487"/>
            <a:ext cx="19010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 페이지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3FE04-75A4-B2EC-A428-296FA6C180FC}"/>
              </a:ext>
            </a:extLst>
          </p:cNvPr>
          <p:cNvSpPr txBox="1"/>
          <p:nvPr/>
        </p:nvSpPr>
        <p:spPr>
          <a:xfrm>
            <a:off x="1405845" y="3151882"/>
            <a:ext cx="423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필수 입력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 역시 같은 요소를 가짐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BB61E-CC54-1BB9-09B2-6B3717FE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31" y="1723995"/>
            <a:ext cx="5667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예정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51142-1BCE-9EB2-6D4B-F6B22FCBFA0E}"/>
              </a:ext>
            </a:extLst>
          </p:cNvPr>
          <p:cNvSpPr txBox="1"/>
          <p:nvPr/>
        </p:nvSpPr>
        <p:spPr>
          <a:xfrm>
            <a:off x="1695268" y="1221427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25AC39-E434-DADE-9733-5191095CC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09"/>
          <a:stretch/>
        </p:blipFill>
        <p:spPr>
          <a:xfrm>
            <a:off x="1244631" y="1772164"/>
            <a:ext cx="2966548" cy="19938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5D3012-BBCE-4BAD-6384-BBEA7267CA59}"/>
              </a:ext>
            </a:extLst>
          </p:cNvPr>
          <p:cNvSpPr/>
          <p:nvPr/>
        </p:nvSpPr>
        <p:spPr>
          <a:xfrm>
            <a:off x="1326264" y="2183340"/>
            <a:ext cx="2884915" cy="1034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5AF098-A123-4DE9-FF43-07211823033A}"/>
              </a:ext>
            </a:extLst>
          </p:cNvPr>
          <p:cNvCxnSpPr>
            <a:cxnSpLocks/>
          </p:cNvCxnSpPr>
          <p:nvPr/>
        </p:nvCxnSpPr>
        <p:spPr>
          <a:xfrm>
            <a:off x="4211179" y="2700551"/>
            <a:ext cx="27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B98DBF-19EF-276F-FD03-0372678F41E6}"/>
              </a:ext>
            </a:extLst>
          </p:cNvPr>
          <p:cNvSpPr txBox="1"/>
          <p:nvPr/>
        </p:nvSpPr>
        <p:spPr>
          <a:xfrm>
            <a:off x="4488350" y="2515885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담은 레시피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4BC0A8-4E14-4110-BEFE-B8FA09FD26C5}"/>
              </a:ext>
            </a:extLst>
          </p:cNvPr>
          <p:cNvSpPr/>
          <p:nvPr/>
        </p:nvSpPr>
        <p:spPr>
          <a:xfrm>
            <a:off x="1326264" y="4313208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소불고기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A6138-526D-6994-0246-8426AAA17A4A}"/>
              </a:ext>
            </a:extLst>
          </p:cNvPr>
          <p:cNvSpPr/>
          <p:nvPr/>
        </p:nvSpPr>
        <p:spPr>
          <a:xfrm>
            <a:off x="2329194" y="4317522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두부면 파스타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1EEB0-4DE0-6B53-DC88-5C96C22C95DD}"/>
              </a:ext>
            </a:extLst>
          </p:cNvPr>
          <p:cNvSpPr/>
          <p:nvPr/>
        </p:nvSpPr>
        <p:spPr>
          <a:xfrm>
            <a:off x="3332124" y="4313208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ABBCD-116D-0F8A-0F68-88940213AE43}"/>
              </a:ext>
            </a:extLst>
          </p:cNvPr>
          <p:cNvSpPr txBox="1"/>
          <p:nvPr/>
        </p:nvSpPr>
        <p:spPr>
          <a:xfrm>
            <a:off x="1244631" y="3854935"/>
            <a:ext cx="206148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</a:t>
            </a:r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0" lang="ko-KR" altLang="en-US" sz="15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1D2A9-939E-1930-AE15-7F9426ADBF0B}"/>
              </a:ext>
            </a:extLst>
          </p:cNvPr>
          <p:cNvSpPr txBox="1"/>
          <p:nvPr/>
        </p:nvSpPr>
        <p:spPr>
          <a:xfrm>
            <a:off x="1311361" y="5597417"/>
            <a:ext cx="2829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 장바구니 페이지 하단에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8114D9F-EE3E-43E6-9D33-319CF033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35" y="1868497"/>
            <a:ext cx="2465139" cy="41171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AC4DA-A4DE-C367-D5DF-5058A416C08A}"/>
              </a:ext>
            </a:extLst>
          </p:cNvPr>
          <p:cNvSpPr/>
          <p:nvPr/>
        </p:nvSpPr>
        <p:spPr>
          <a:xfrm>
            <a:off x="7248455" y="1957086"/>
            <a:ext cx="664234" cy="225144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C25F2-59B1-45B8-6F60-22D610EDCADC}"/>
              </a:ext>
            </a:extLst>
          </p:cNvPr>
          <p:cNvSpPr txBox="1"/>
          <p:nvPr/>
        </p:nvSpPr>
        <p:spPr>
          <a:xfrm>
            <a:off x="6549831" y="1221427"/>
            <a:ext cx="2465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페이지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9CB8BF5-DFA6-13B3-8357-78A93D622417}"/>
              </a:ext>
            </a:extLst>
          </p:cNvPr>
          <p:cNvCxnSpPr>
            <a:stCxn id="26" idx="3"/>
          </p:cNvCxnSpPr>
          <p:nvPr/>
        </p:nvCxnSpPr>
        <p:spPr>
          <a:xfrm flipV="1">
            <a:off x="8885274" y="3927059"/>
            <a:ext cx="390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D84C98-2DA3-ED7E-8A04-694AC7AE276E}"/>
              </a:ext>
            </a:extLst>
          </p:cNvPr>
          <p:cNvSpPr txBox="1"/>
          <p:nvPr/>
        </p:nvSpPr>
        <p:spPr>
          <a:xfrm>
            <a:off x="9461755" y="3115161"/>
            <a:ext cx="273024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표시 사항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레시피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영양소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하단 장바구니 버튼</a:t>
            </a:r>
          </a:p>
        </p:txBody>
      </p:sp>
    </p:spTree>
    <p:extLst>
      <p:ext uri="{BB962C8B-B14F-4D97-AF65-F5344CB8AC3E}">
        <p14:creationId xmlns:p14="http://schemas.microsoft.com/office/powerpoint/2010/main" val="349249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163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박승빈</cp:lastModifiedBy>
  <cp:revision>262</cp:revision>
  <dcterms:created xsi:type="dcterms:W3CDTF">2017-11-16T00:50:54Z</dcterms:created>
  <dcterms:modified xsi:type="dcterms:W3CDTF">2022-05-18T13:58:08Z</dcterms:modified>
</cp:coreProperties>
</file>