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92" r:id="rId3"/>
    <p:sldId id="305" r:id="rId4"/>
    <p:sldId id="298" r:id="rId5"/>
  </p:sldIdLst>
  <p:sldSz cx="12192000" cy="6858000"/>
  <p:notesSz cx="6858000" cy="9144000"/>
  <p:embeddedFontLst>
    <p:embeddedFont>
      <p:font typeface="맑은 고딕" panose="020B0503020000020004" pitchFamily="50" charset="-127"/>
      <p:regular r:id="rId6"/>
      <p:bold r:id="rId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C40F"/>
    <a:srgbClr val="FCCD04"/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5456888" y="3740237"/>
            <a:ext cx="1234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팀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KBJ 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029556" y="2612079"/>
            <a:ext cx="40895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Healthy Pleasure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2870116" y="3422520"/>
            <a:ext cx="6408448" cy="209427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536FCEB-773D-50EB-14B6-705AC92BC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122" y="1828340"/>
            <a:ext cx="4262834" cy="4380159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306988"/>
            <a:ext cx="1852488" cy="780849"/>
            <a:chOff x="640080" y="-971550"/>
            <a:chExt cx="1660746" cy="96831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877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Contents 1</a:t>
              </a:r>
              <a:endPara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2186646" y="431097"/>
            <a:ext cx="26755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프론트 진행사항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A51142-1BCE-9EB2-6D4B-F6B22FCBFA0E}"/>
              </a:ext>
            </a:extLst>
          </p:cNvPr>
          <p:cNvSpPr txBox="1"/>
          <p:nvPr/>
        </p:nvSpPr>
        <p:spPr>
          <a:xfrm>
            <a:off x="938227" y="1186178"/>
            <a:ext cx="20614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레시피 카트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예시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A5AF098-A123-4DE9-FF43-07211823033A}"/>
              </a:ext>
            </a:extLst>
          </p:cNvPr>
          <p:cNvCxnSpPr>
            <a:cxnSpLocks/>
          </p:cNvCxnSpPr>
          <p:nvPr/>
        </p:nvCxnSpPr>
        <p:spPr>
          <a:xfrm>
            <a:off x="3454138" y="2665302"/>
            <a:ext cx="277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2B98DBF-19EF-276F-FD03-0372678F41E6}"/>
              </a:ext>
            </a:extLst>
          </p:cNvPr>
          <p:cNvSpPr txBox="1"/>
          <p:nvPr/>
        </p:nvSpPr>
        <p:spPr>
          <a:xfrm>
            <a:off x="3731309" y="2480636"/>
            <a:ext cx="20614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담은 레시피 출력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4BC0A8-4E14-4110-BEFE-B8FA09FD26C5}"/>
              </a:ext>
            </a:extLst>
          </p:cNvPr>
          <p:cNvSpPr/>
          <p:nvPr/>
        </p:nvSpPr>
        <p:spPr>
          <a:xfrm>
            <a:off x="569223" y="4277959"/>
            <a:ext cx="793630" cy="750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소불고기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86A6138-526D-6994-0246-8426AAA17A4A}"/>
              </a:ext>
            </a:extLst>
          </p:cNvPr>
          <p:cNvSpPr/>
          <p:nvPr/>
        </p:nvSpPr>
        <p:spPr>
          <a:xfrm>
            <a:off x="1572153" y="4282273"/>
            <a:ext cx="793630" cy="750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두부면 파스타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811EEB0-4DE0-6B53-DC88-5C96C22C95DD}"/>
              </a:ext>
            </a:extLst>
          </p:cNvPr>
          <p:cNvSpPr/>
          <p:nvPr/>
        </p:nvSpPr>
        <p:spPr>
          <a:xfrm>
            <a:off x="2575083" y="4277959"/>
            <a:ext cx="793630" cy="750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계란밥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6ABBCD-116D-0F8A-0F68-88940213AE43}"/>
              </a:ext>
            </a:extLst>
          </p:cNvPr>
          <p:cNvSpPr txBox="1"/>
          <p:nvPr/>
        </p:nvSpPr>
        <p:spPr>
          <a:xfrm>
            <a:off x="487590" y="3819686"/>
            <a:ext cx="2061481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추천 레시피는</a:t>
            </a:r>
            <a:r>
              <a:rPr lang="en-US" altLang="ko-KR" sz="15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kumimoji="0" lang="ko-KR" altLang="en-US" sz="15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A1D2A9-939E-1930-AE15-7F9426ADBF0B}"/>
              </a:ext>
            </a:extLst>
          </p:cNvPr>
          <p:cNvSpPr txBox="1"/>
          <p:nvPr/>
        </p:nvSpPr>
        <p:spPr>
          <a:xfrm>
            <a:off x="554320" y="5562168"/>
            <a:ext cx="2829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추천 레시피는 장바구니 페이지 하단에 출력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A615DE-071F-4563-99AA-71CE360D5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84" y="1700763"/>
            <a:ext cx="3143791" cy="190038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5D3012-BBCE-4BAD-6384-BBEA7267CA59}"/>
              </a:ext>
            </a:extLst>
          </p:cNvPr>
          <p:cNvSpPr/>
          <p:nvPr/>
        </p:nvSpPr>
        <p:spPr>
          <a:xfrm>
            <a:off x="487591" y="1774050"/>
            <a:ext cx="3095984" cy="13058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208809-F29E-0F68-6416-F2FD19C073CB}"/>
              </a:ext>
            </a:extLst>
          </p:cNvPr>
          <p:cNvSpPr txBox="1"/>
          <p:nvPr/>
        </p:nvSpPr>
        <p:spPr>
          <a:xfrm>
            <a:off x="7586318" y="1331431"/>
            <a:ext cx="20614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레시피 카트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1F9E710-7AA8-07CE-3C4D-ECE0F26CA3B5}"/>
              </a:ext>
            </a:extLst>
          </p:cNvPr>
          <p:cNvSpPr/>
          <p:nvPr/>
        </p:nvSpPr>
        <p:spPr>
          <a:xfrm>
            <a:off x="6712269" y="2939229"/>
            <a:ext cx="3236284" cy="2407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C6A5D5-A573-BF05-16C2-CFB55308C290}"/>
              </a:ext>
            </a:extLst>
          </p:cNvPr>
          <p:cNvSpPr txBox="1"/>
          <p:nvPr/>
        </p:nvSpPr>
        <p:spPr>
          <a:xfrm>
            <a:off x="7299670" y="2477841"/>
            <a:ext cx="20614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담은 레시피 출력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670F8E-A705-1CA2-A18D-318D52294AD3}"/>
              </a:ext>
            </a:extLst>
          </p:cNvPr>
          <p:cNvSpPr txBox="1"/>
          <p:nvPr/>
        </p:nvSpPr>
        <p:spPr>
          <a:xfrm>
            <a:off x="4762049" y="5572382"/>
            <a:ext cx="20614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담은 </a:t>
            </a:r>
            <a:r>
              <a:rPr lang="ko-KR" altLang="en-US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레시피 삭제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83C81E5-1CB6-38FB-1D06-7F634CD530E4}"/>
              </a:ext>
            </a:extLst>
          </p:cNvPr>
          <p:cNvSpPr/>
          <p:nvPr/>
        </p:nvSpPr>
        <p:spPr>
          <a:xfrm>
            <a:off x="6723230" y="5572382"/>
            <a:ext cx="605806" cy="3489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2494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306988"/>
            <a:ext cx="1852488" cy="780849"/>
            <a:chOff x="640080" y="-971550"/>
            <a:chExt cx="1660746" cy="96831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877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Contents 1</a:t>
              </a:r>
              <a:endPara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2186646" y="431097"/>
            <a:ext cx="26755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프론트 진행사항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A51142-1BCE-9EB2-6D4B-F6B22FCBFA0E}"/>
              </a:ext>
            </a:extLst>
          </p:cNvPr>
          <p:cNvSpPr txBox="1"/>
          <p:nvPr/>
        </p:nvSpPr>
        <p:spPr>
          <a:xfrm>
            <a:off x="938227" y="1186178"/>
            <a:ext cx="20614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레시피 카트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예시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A5AF098-A123-4DE9-FF43-07211823033A}"/>
              </a:ext>
            </a:extLst>
          </p:cNvPr>
          <p:cNvCxnSpPr>
            <a:cxnSpLocks/>
          </p:cNvCxnSpPr>
          <p:nvPr/>
        </p:nvCxnSpPr>
        <p:spPr>
          <a:xfrm>
            <a:off x="3454138" y="2665302"/>
            <a:ext cx="277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2B98DBF-19EF-276F-FD03-0372678F41E6}"/>
              </a:ext>
            </a:extLst>
          </p:cNvPr>
          <p:cNvSpPr txBox="1"/>
          <p:nvPr/>
        </p:nvSpPr>
        <p:spPr>
          <a:xfrm>
            <a:off x="3731309" y="2480636"/>
            <a:ext cx="20614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담은 레시피 출력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4BC0A8-4E14-4110-BEFE-B8FA09FD26C5}"/>
              </a:ext>
            </a:extLst>
          </p:cNvPr>
          <p:cNvSpPr/>
          <p:nvPr/>
        </p:nvSpPr>
        <p:spPr>
          <a:xfrm>
            <a:off x="569223" y="4277959"/>
            <a:ext cx="793630" cy="750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소불고기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86A6138-526D-6994-0246-8426AAA17A4A}"/>
              </a:ext>
            </a:extLst>
          </p:cNvPr>
          <p:cNvSpPr/>
          <p:nvPr/>
        </p:nvSpPr>
        <p:spPr>
          <a:xfrm>
            <a:off x="1572153" y="4282273"/>
            <a:ext cx="793630" cy="750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두부면 파스타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811EEB0-4DE0-6B53-DC88-5C96C22C95DD}"/>
              </a:ext>
            </a:extLst>
          </p:cNvPr>
          <p:cNvSpPr/>
          <p:nvPr/>
        </p:nvSpPr>
        <p:spPr>
          <a:xfrm>
            <a:off x="2575083" y="4277959"/>
            <a:ext cx="793630" cy="750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계란밥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6ABBCD-116D-0F8A-0F68-88940213AE43}"/>
              </a:ext>
            </a:extLst>
          </p:cNvPr>
          <p:cNvSpPr txBox="1"/>
          <p:nvPr/>
        </p:nvSpPr>
        <p:spPr>
          <a:xfrm>
            <a:off x="487590" y="3819686"/>
            <a:ext cx="2061481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추천 레시피는</a:t>
            </a:r>
            <a:r>
              <a:rPr lang="en-US" altLang="ko-KR" sz="15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kumimoji="0" lang="ko-KR" altLang="en-US" sz="15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A1D2A9-939E-1930-AE15-7F9426ADBF0B}"/>
              </a:ext>
            </a:extLst>
          </p:cNvPr>
          <p:cNvSpPr txBox="1"/>
          <p:nvPr/>
        </p:nvSpPr>
        <p:spPr>
          <a:xfrm>
            <a:off x="554320" y="5562168"/>
            <a:ext cx="2829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추천 레시피는 장바구니 페이지 하단에 출력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A615DE-071F-4563-99AA-71CE360D5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84" y="1700763"/>
            <a:ext cx="3143791" cy="190038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5D3012-BBCE-4BAD-6384-BBEA7267CA59}"/>
              </a:ext>
            </a:extLst>
          </p:cNvPr>
          <p:cNvSpPr/>
          <p:nvPr/>
        </p:nvSpPr>
        <p:spPr>
          <a:xfrm>
            <a:off x="487591" y="1774050"/>
            <a:ext cx="3095984" cy="13058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FFB0AC-DCCE-6DCB-72A8-D0E0CE9A7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744" y="3946622"/>
            <a:ext cx="2057400" cy="10001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614574D-416C-A17E-7E9C-208C8EFE3C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399" r="972"/>
          <a:stretch/>
        </p:blipFill>
        <p:spPr>
          <a:xfrm>
            <a:off x="6856275" y="1220365"/>
            <a:ext cx="4074820" cy="110737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C1CDA29-92FA-2E45-C341-24322C9B6C7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9846" r="827"/>
          <a:stretch/>
        </p:blipFill>
        <p:spPr>
          <a:xfrm>
            <a:off x="6856275" y="729041"/>
            <a:ext cx="4354714" cy="58741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08FECEA-5095-BE63-4B52-6ABC884D6B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4944" y="4262190"/>
            <a:ext cx="1543050" cy="3429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FBDC2C4-2E79-9F3F-E29E-79CF06134DEB}"/>
              </a:ext>
            </a:extLst>
          </p:cNvPr>
          <p:cNvSpPr txBox="1"/>
          <p:nvPr/>
        </p:nvSpPr>
        <p:spPr>
          <a:xfrm>
            <a:off x="6808225" y="380089"/>
            <a:ext cx="2061481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 추천 레시피는</a:t>
            </a:r>
            <a:r>
              <a:rPr lang="en-US" altLang="ko-KR" sz="15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kumimoji="0" lang="ko-KR" altLang="en-US" sz="15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2FFD6455-E2B5-5BC4-B9ED-C1FD9E454AC1}"/>
              </a:ext>
            </a:extLst>
          </p:cNvPr>
          <p:cNvSpPr/>
          <p:nvPr/>
        </p:nvSpPr>
        <p:spPr>
          <a:xfrm>
            <a:off x="7009208" y="3301773"/>
            <a:ext cx="372469" cy="5744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61B28D-1013-2FD1-FED5-E031AAF8F0FC}"/>
              </a:ext>
            </a:extLst>
          </p:cNvPr>
          <p:cNvSpPr txBox="1"/>
          <p:nvPr/>
        </p:nvSpPr>
        <p:spPr>
          <a:xfrm>
            <a:off x="6164703" y="5017105"/>
            <a:ext cx="2061481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첫번째 등장 인덱스가 추천 레시피의 인덱스</a:t>
            </a:r>
            <a:endParaRPr lang="en-US" altLang="ko-KR" sz="15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106B1DAF-5357-575E-57C2-FF80A642A71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71934" r="55109"/>
          <a:stretch/>
        </p:blipFill>
        <p:spPr>
          <a:xfrm>
            <a:off x="6808225" y="2302126"/>
            <a:ext cx="3767012" cy="911573"/>
          </a:xfrm>
          <a:prstGeom prst="rect">
            <a:avLst/>
          </a:prstGeom>
        </p:spPr>
      </p:pic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295C530E-C5D8-636A-E0AC-DFBDBE9E3463}"/>
              </a:ext>
            </a:extLst>
          </p:cNvPr>
          <p:cNvSpPr/>
          <p:nvPr/>
        </p:nvSpPr>
        <p:spPr>
          <a:xfrm>
            <a:off x="8691731" y="4242379"/>
            <a:ext cx="664234" cy="393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343E32-7827-E238-F9B2-C8C63B2AA7F7}"/>
              </a:ext>
            </a:extLst>
          </p:cNvPr>
          <p:cNvSpPr txBox="1"/>
          <p:nvPr/>
        </p:nvSpPr>
        <p:spPr>
          <a:xfrm>
            <a:off x="9033632" y="4812571"/>
            <a:ext cx="3158368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 반복 시행으로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사용자가 담지 않은 상품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(0)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중에서 추천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BD5C6F7-4B56-03E4-E52E-8E88B0CD49FF}"/>
              </a:ext>
            </a:extLst>
          </p:cNvPr>
          <p:cNvSpPr/>
          <p:nvPr/>
        </p:nvSpPr>
        <p:spPr>
          <a:xfrm>
            <a:off x="6267537" y="4248044"/>
            <a:ext cx="277171" cy="2274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3B06AF1-D447-E360-3D6B-E600F02D29C3}"/>
              </a:ext>
            </a:extLst>
          </p:cNvPr>
          <p:cNvSpPr txBox="1"/>
          <p:nvPr/>
        </p:nvSpPr>
        <p:spPr>
          <a:xfrm>
            <a:off x="6555817" y="5797413"/>
            <a:ext cx="495563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5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 수행하여 얻은 인덱스를 이용하여 장바구니 하단에 카드 형식으로 해당 레시피들을 출력 예정</a:t>
            </a:r>
            <a:endParaRPr lang="en-US" altLang="ko-KR" sz="15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7051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306988"/>
            <a:ext cx="1852488" cy="780849"/>
            <a:chOff x="640080" y="-971550"/>
            <a:chExt cx="1660746" cy="96831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877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Contents 1</a:t>
              </a:r>
              <a:endPara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2186646" y="431097"/>
            <a:ext cx="26755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프론트 진행 예정 사항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D84C98-2DA3-ED7E-8A04-694AC7AE276E}"/>
              </a:ext>
            </a:extLst>
          </p:cNvPr>
          <p:cNvSpPr txBox="1"/>
          <p:nvPr/>
        </p:nvSpPr>
        <p:spPr>
          <a:xfrm>
            <a:off x="2782745" y="2127977"/>
            <a:ext cx="6626510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전송</a:t>
            </a:r>
            <a:endParaRPr kumimoji="0" lang="en-US" altLang="ko-KR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및 회원가입 페이지 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정보 등록 및 로그인 유지 구현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협력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각 페이지의 장바구니 버튼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사용자의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DB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 장바구니에 넣을 레시피를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담음 상태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설정할 수 있는 방안 필요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장바구니에 담긴 레시피를 이용한 추천 알고리즘의 수행 결과인 인덱스를 통해 추천 레시피를 띄워주어야 함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6017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4651</TotalTime>
  <Words>166</Words>
  <Application>Microsoft Office PowerPoint</Application>
  <PresentationFormat>와이드스크린</PresentationFormat>
  <Paragraphs>36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박승빈</cp:lastModifiedBy>
  <cp:revision>321</cp:revision>
  <dcterms:created xsi:type="dcterms:W3CDTF">2017-11-16T00:50:54Z</dcterms:created>
  <dcterms:modified xsi:type="dcterms:W3CDTF">2022-06-01T11:46:50Z</dcterms:modified>
</cp:coreProperties>
</file>