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73" r:id="rId5"/>
    <p:sldId id="276" r:id="rId6"/>
    <p:sldId id="264" r:id="rId7"/>
    <p:sldId id="269" r:id="rId8"/>
    <p:sldId id="271" r:id="rId9"/>
    <p:sldId id="274" r:id="rId10"/>
    <p:sldId id="275" r:id="rId11"/>
    <p:sldId id="258" r:id="rId12"/>
    <p:sldId id="262" r:id="rId13"/>
  </p:sldIdLst>
  <p:sldSz cx="12192000" cy="6858000"/>
  <p:notesSz cx="6858000" cy="9144000"/>
  <p:embeddedFontLst>
    <p:embeddedFont>
      <p:font typeface="宋体" panose="02010600030101010101" pitchFamily="2" charset="-122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微软雅黑" panose="020B0503020204020204" pitchFamily="34" charset="-122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456888" y="3740237"/>
            <a:ext cx="123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7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팀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KBJ 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029556" y="2612079"/>
            <a:ext cx="4089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Healthy Pleasure</a:t>
            </a:r>
            <a:endParaRPr lang="en-US" altLang="ko-KR" sz="4000" dirty="0">
              <a:ln>
                <a:solidFill>
                  <a:schemeClr val="tx1">
                    <a:alpha val="1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870116" y="3422520"/>
            <a:ext cx="6408448" cy="209427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203153" y="144688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4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90432" y="416830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예상 화면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6641" y="2881570"/>
            <a:ext cx="18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02" y="954806"/>
            <a:ext cx="3456326" cy="57734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009" y="954806"/>
            <a:ext cx="3495496" cy="577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Contents4</a:t>
              </a:r>
            </a:p>
            <a:p>
              <a:pPr algn="ctr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69061" y="345361"/>
            <a:ext cx="56912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프로젝트에 사용할 도구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41" y="1594412"/>
            <a:ext cx="3286220" cy="257228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706441" y="4448881"/>
            <a:ext cx="3286220" cy="1658790"/>
            <a:chOff x="5203632" y="2171892"/>
            <a:chExt cx="5277678" cy="16587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757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React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661131"/>
              <a:ext cx="527767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유저 인터페이스를 만드는 데 사용되는 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오픈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소스 자바스크립트 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라이브러리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동적인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모던 웹에서 엄청나게 빠른 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퍼포먼스생산성 높음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1" y="2572002"/>
              <a:ext cx="392125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utoShape 2" descr="NodeJS] express와 함께 쓰는 모듈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585435" y="4448881"/>
            <a:ext cx="3517818" cy="1047654"/>
            <a:chOff x="5162396" y="2136696"/>
            <a:chExt cx="5318912" cy="10476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162396" y="2136696"/>
              <a:ext cx="4264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MySQL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0" y="2661130"/>
              <a:ext cx="52776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각 레시피 저장 및 사용자 정보</a:t>
              </a: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사용자들의 후기를 저장하는데 필요한 데이터베이스시스템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3630" y="2572002"/>
              <a:ext cx="401761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02" y="1594411"/>
            <a:ext cx="3511790" cy="25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701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542798" y="1555893"/>
            <a:ext cx="2584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선정 배경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593281" y="2504776"/>
            <a:ext cx="248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고려 사항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429340" y="3597993"/>
            <a:ext cx="281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주기능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394535" y="4688919"/>
            <a:ext cx="2881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예상 화면 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2736161" y="1366361"/>
            <a:ext cx="6601265" cy="576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5068418" y="1470082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Helathy Pleasure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8862646" y="1605481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2503162" y="2182256"/>
            <a:ext cx="7067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건강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(Health)+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즐거움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(Pleasure) ==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즐거운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건강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맛없는 음식을 먹고 식욕을 참는 대신 맛있고 몸에 좋은 음식을 즐기며 건강을 관리하는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방식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Health pleasure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12" y="4043533"/>
            <a:ext cx="3309957" cy="21550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36" y="4043533"/>
            <a:ext cx="2334772" cy="2143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620" y="405029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203153" y="144688"/>
            <a:ext cx="1852488" cy="75178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95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90432" y="3463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주제 선정 배경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6641" y="2881570"/>
            <a:ext cx="18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97" y="2151529"/>
            <a:ext cx="3772725" cy="4413748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01581" y="9636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1633000" descr="EMB00003c0407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164" y="2151529"/>
            <a:ext cx="3711389" cy="44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381145" y="1062335"/>
            <a:ext cx="3269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코로나</a:t>
            </a:r>
            <a:r>
              <a:rPr lang="en-US" altLang="ko-KR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</a:t>
            </a:r>
            <a:r>
              <a:rPr lang="ko-KR" altLang="en-US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 인한 </a:t>
            </a:r>
            <a:r>
              <a:rPr lang="ko-KR" altLang="en-US" dirty="0" err="1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집콕</a:t>
            </a:r>
            <a:r>
              <a:rPr lang="ko-KR" altLang="en-US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생활의</a:t>
            </a:r>
            <a:endParaRPr lang="en-US" altLang="ko-KR" dirty="0" smtClean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lvl="0" algn="ctr"/>
            <a:r>
              <a:rPr lang="ko-KR" altLang="en-US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증가로 인한 건강 악화</a:t>
            </a:r>
            <a:endParaRPr lang="en-US" altLang="ko-KR" dirty="0" smtClean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lvl="0" algn="ctr"/>
            <a:r>
              <a:rPr lang="en-US" altLang="ko-KR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체중 증가</a:t>
            </a:r>
            <a:r>
              <a:rPr lang="en-US" altLang="ko-KR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신체 활동량 감소</a:t>
            </a:r>
            <a:endParaRPr lang="ko-KR" altLang="en-US" dirty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45244" y="1062335"/>
            <a:ext cx="3269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건강관리의 패러다임</a:t>
            </a:r>
            <a:r>
              <a:rPr lang="en-US" altLang="ko-KR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&gt;</a:t>
            </a:r>
          </a:p>
          <a:p>
            <a:pPr lvl="0" algn="ctr"/>
            <a:r>
              <a:rPr lang="en-US" altLang="ko-KR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2022</a:t>
            </a:r>
            <a:r>
              <a:rPr lang="ko-KR" altLang="en-US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년을 </a:t>
            </a:r>
            <a:r>
              <a:rPr lang="ko-KR" altLang="en-US" dirty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이끌 </a:t>
            </a:r>
            <a:r>
              <a:rPr lang="en-US" altLang="ko-KR" dirty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10</a:t>
            </a:r>
            <a:r>
              <a:rPr lang="ko-KR" altLang="en-US" dirty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 </a:t>
            </a:r>
            <a:r>
              <a:rPr lang="ko-KR" altLang="en-US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트렌드</a:t>
            </a:r>
            <a:endParaRPr lang="en-US" altLang="ko-KR" dirty="0" smtClean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lvl="0" algn="ctr"/>
            <a:r>
              <a:rPr lang="ko-KR" altLang="en-US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절제 </a:t>
            </a:r>
            <a:r>
              <a:rPr lang="en-US" altLang="ko-KR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-&gt;</a:t>
            </a:r>
            <a:r>
              <a:rPr lang="ko-KR" altLang="en-US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즐거움과 편리함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580" y="328684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203153" y="144688"/>
            <a:ext cx="1852488" cy="75178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95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90432" y="3463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주제 선정 배경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6641" y="2881570"/>
            <a:ext cx="18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01581" y="9636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70825" y="1484177"/>
            <a:ext cx="3269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기존</a:t>
            </a:r>
            <a:endParaRPr lang="ko-KR" altLang="en-US" dirty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45244" y="1484177"/>
            <a:ext cx="3269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Healthy Pleasure</a:t>
            </a:r>
            <a:endParaRPr lang="ko-KR" altLang="en-US" dirty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05" y="2266136"/>
            <a:ext cx="5497407" cy="3124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244" y="2266136"/>
            <a:ext cx="3436521" cy="370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203153" y="144688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90432" y="416830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기능 고려 사항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6641" y="2881570"/>
            <a:ext cx="18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432" y="4764171"/>
            <a:ext cx="8007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800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어떻게 하면 이용한 </a:t>
            </a:r>
            <a:r>
              <a:rPr lang="ko-KR" altLang="en-US" sz="2800" dirty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사람들에게 </a:t>
            </a:r>
            <a:r>
              <a:rPr lang="ko-KR" altLang="en-US" sz="2800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효용성을 줄 수 있을까</a:t>
            </a:r>
            <a:endParaRPr lang="ko-KR" altLang="en-US" sz="2800" dirty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28627" y="3250902"/>
            <a:ext cx="866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800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어떻게 하면 방문한 사람들이 지속적으로 이용할 수 있을까</a:t>
            </a:r>
            <a:endParaRPr lang="ko-KR" altLang="en-US" sz="2800" dirty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62940" y="1737633"/>
            <a:ext cx="6192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800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어떻게 하면  사람들이 사이트에 방문할까</a:t>
            </a:r>
            <a:endParaRPr lang="ko-KR" altLang="en-US" sz="2800" dirty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2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Contents3</a:t>
              </a:r>
            </a:p>
            <a:p>
              <a:pPr algn="ctr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716161" y="1414262"/>
            <a:ext cx="10863307" cy="5240034"/>
            <a:chOff x="4257234" y="-1294647"/>
            <a:chExt cx="7776475" cy="52400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4370524" y="-1294647"/>
              <a:ext cx="72324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Healthy Pleasure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에 대한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정보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레시피 등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제공 </a:t>
              </a:r>
              <a:endPara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4370524" y="-455818"/>
              <a:ext cx="7663185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1. Healthy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Pleasure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음식을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만들 수 있는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레시피</a:t>
              </a:r>
              <a:endPara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marL="457200" indent="-457200" algn="just">
                <a:buAutoNum type="arabicPeriod"/>
              </a:pP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기대 효과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: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즐겁게 건강 관리할 수 있는 방법을 제공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2.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기존의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음식과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Healthy Pleasure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음식을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칼로리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성분 등을 비교한 수치 제공</a:t>
              </a:r>
              <a:endPara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</a:t>
              </a:r>
              <a:endPara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기대 효과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: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사용자에게 가시적으로 효과를 체감이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되게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한다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3.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직접 레시피를 해본 사용자들 간 후기 공유 </a:t>
              </a:r>
              <a:endPara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기대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효과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: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사용자들부터 새로운 레시피 개발 가능성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endPara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4.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레시피 담기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</a:t>
              </a:r>
              <a:endPara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4257234" y="-656577"/>
              <a:ext cx="766318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69061" y="345361"/>
            <a:ext cx="43812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주기능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AutoShape 2" descr="NodeJS] express와 함께 쓰는 모듈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Contents4</a:t>
              </a:r>
            </a:p>
            <a:p>
              <a:pPr algn="ctr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69061" y="345361"/>
            <a:ext cx="43812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흐름도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AutoShape 2" descr="NodeJS] express와 함께 쓰는 모듈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空心弧 1"/>
          <p:cNvSpPr>
            <a:spLocks noChangeArrowheads="1"/>
          </p:cNvSpPr>
          <p:nvPr/>
        </p:nvSpPr>
        <p:spPr bwMode="auto">
          <a:xfrm rot="5400000">
            <a:off x="7175519" y="1826684"/>
            <a:ext cx="2995084" cy="2995084"/>
          </a:xfrm>
          <a:custGeom>
            <a:avLst/>
            <a:gdLst>
              <a:gd name="T0" fmla="*/ 116803804 w 21600"/>
              <a:gd name="T1" fmla="*/ 0 h 21600"/>
              <a:gd name="T2" fmla="*/ 3655562 w 21600"/>
              <a:gd name="T3" fmla="*/ 114002673 h 21600"/>
              <a:gd name="T4" fmla="*/ 116803804 w 21600"/>
              <a:gd name="T5" fmla="*/ 7256943 h 21600"/>
              <a:gd name="T6" fmla="*/ 229951942 w 21600"/>
              <a:gd name="T7" fmla="*/ 11400267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4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674" y="10550"/>
                </a:moveTo>
                <a:cubicBezTo>
                  <a:pt x="809" y="5055"/>
                  <a:pt x="5303" y="671"/>
                  <a:pt x="10799" y="671"/>
                </a:cubicBezTo>
                <a:cubicBezTo>
                  <a:pt x="16296" y="670"/>
                  <a:pt x="20790" y="5055"/>
                  <a:pt x="20925" y="10550"/>
                </a:cubicBezTo>
                <a:lnTo>
                  <a:pt x="21596" y="10533"/>
                </a:lnTo>
                <a:cubicBezTo>
                  <a:pt x="21452" y="4674"/>
                  <a:pt x="16660" y="0"/>
                  <a:pt x="10800" y="0"/>
                </a:cubicBezTo>
                <a:cubicBezTo>
                  <a:pt x="4939" y="-1"/>
                  <a:pt x="147" y="4674"/>
                  <a:pt x="3" y="10533"/>
                </a:cubicBezTo>
                <a:lnTo>
                  <a:pt x="674" y="10550"/>
                </a:lnTo>
                <a:close/>
              </a:path>
            </a:pathLst>
          </a:custGeom>
          <a:solidFill>
            <a:srgbClr val="41445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pPr defTabSz="121917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右箭头 2"/>
          <p:cNvSpPr>
            <a:spLocks noChangeArrowheads="1"/>
          </p:cNvSpPr>
          <p:nvPr/>
        </p:nvSpPr>
        <p:spPr bwMode="auto">
          <a:xfrm flipH="1">
            <a:off x="5926668" y="4663018"/>
            <a:ext cx="1883833" cy="148167"/>
          </a:xfrm>
          <a:prstGeom prst="rightArrow">
            <a:avLst>
              <a:gd name="adj1" fmla="val 50000"/>
              <a:gd name="adj2" fmla="val 72224"/>
            </a:avLst>
          </a:prstGeom>
          <a:solidFill>
            <a:srgbClr val="41445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 latinLnBrk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右箭头 3"/>
          <p:cNvSpPr>
            <a:spLocks noChangeArrowheads="1"/>
          </p:cNvSpPr>
          <p:nvPr/>
        </p:nvSpPr>
        <p:spPr bwMode="auto">
          <a:xfrm>
            <a:off x="5842001" y="1881718"/>
            <a:ext cx="1883833" cy="148167"/>
          </a:xfrm>
          <a:prstGeom prst="rightArrow">
            <a:avLst>
              <a:gd name="adj1" fmla="val 50000"/>
              <a:gd name="adj2" fmla="val 72224"/>
            </a:avLst>
          </a:prstGeom>
          <a:solidFill>
            <a:srgbClr val="41445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 latinLnBrk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右箭头 4"/>
          <p:cNvSpPr>
            <a:spLocks noChangeArrowheads="1"/>
          </p:cNvSpPr>
          <p:nvPr/>
        </p:nvSpPr>
        <p:spPr bwMode="auto">
          <a:xfrm flipH="1">
            <a:off x="2967568" y="4673601"/>
            <a:ext cx="1883833" cy="148167"/>
          </a:xfrm>
          <a:prstGeom prst="rightArrow">
            <a:avLst>
              <a:gd name="adj1" fmla="val 50000"/>
              <a:gd name="adj2" fmla="val 72224"/>
            </a:avLst>
          </a:prstGeom>
          <a:solidFill>
            <a:srgbClr val="41445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 latinLnBrk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右箭头 5"/>
          <p:cNvSpPr>
            <a:spLocks noChangeArrowheads="1"/>
          </p:cNvSpPr>
          <p:nvPr/>
        </p:nvSpPr>
        <p:spPr bwMode="auto">
          <a:xfrm>
            <a:off x="2840568" y="1871134"/>
            <a:ext cx="1883833" cy="148167"/>
          </a:xfrm>
          <a:prstGeom prst="rightArrow">
            <a:avLst>
              <a:gd name="adj1" fmla="val 50000"/>
              <a:gd name="adj2" fmla="val 72224"/>
            </a:avLst>
          </a:prstGeom>
          <a:solidFill>
            <a:srgbClr val="41445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 latinLnBrk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6"/>
          <p:cNvGrpSpPr>
            <a:grpSpLocks/>
          </p:cNvGrpSpPr>
          <p:nvPr/>
        </p:nvGrpSpPr>
        <p:grpSpPr bwMode="auto">
          <a:xfrm>
            <a:off x="1763185" y="1418167"/>
            <a:ext cx="1119716" cy="1119717"/>
            <a:chOff x="0" y="0"/>
            <a:chExt cx="1119836" cy="1119836"/>
          </a:xfrm>
        </p:grpSpPr>
        <p:sp>
          <p:nvSpPr>
            <p:cNvPr id="20" name="椭圆 7"/>
            <p:cNvSpPr>
              <a:spLocks noChangeArrowheads="1"/>
            </p:cNvSpPr>
            <p:nvPr/>
          </p:nvSpPr>
          <p:spPr bwMode="auto">
            <a:xfrm>
              <a:off x="0" y="0"/>
              <a:ext cx="1119836" cy="1119836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 latinLnBrk="0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Freeform 13"/>
            <p:cNvSpPr>
              <a:spLocks noEditPoints="1" noChangeArrowheads="1"/>
            </p:cNvSpPr>
            <p:nvPr/>
          </p:nvSpPr>
          <p:spPr bwMode="auto">
            <a:xfrm>
              <a:off x="242838" y="174772"/>
              <a:ext cx="634159" cy="728727"/>
            </a:xfrm>
            <a:custGeom>
              <a:avLst/>
              <a:gdLst>
                <a:gd name="T0" fmla="*/ 1228865215 w 94"/>
                <a:gd name="T1" fmla="*/ 1775604063 h 108"/>
                <a:gd name="T2" fmla="*/ 2147483646 w 94"/>
                <a:gd name="T3" fmla="*/ 1684546925 h 108"/>
                <a:gd name="T4" fmla="*/ 2147483646 w 94"/>
                <a:gd name="T5" fmla="*/ 2147483646 h 108"/>
                <a:gd name="T6" fmla="*/ 2147483646 w 94"/>
                <a:gd name="T7" fmla="*/ 2147483646 h 108"/>
                <a:gd name="T8" fmla="*/ 2147483646 w 94"/>
                <a:gd name="T9" fmla="*/ 1957718338 h 108"/>
                <a:gd name="T10" fmla="*/ 2147483646 w 94"/>
                <a:gd name="T11" fmla="*/ 1775604063 h 108"/>
                <a:gd name="T12" fmla="*/ 2147483646 w 94"/>
                <a:gd name="T13" fmla="*/ 1456907455 h 108"/>
                <a:gd name="T14" fmla="*/ 2147483646 w 94"/>
                <a:gd name="T15" fmla="*/ 1138210847 h 108"/>
                <a:gd name="T16" fmla="*/ 2147483646 w 94"/>
                <a:gd name="T17" fmla="*/ 865039434 h 108"/>
                <a:gd name="T18" fmla="*/ 2147483646 w 94"/>
                <a:gd name="T19" fmla="*/ 637399963 h 108"/>
                <a:gd name="T20" fmla="*/ 2147483646 w 94"/>
                <a:gd name="T21" fmla="*/ 455285688 h 108"/>
                <a:gd name="T22" fmla="*/ 2147483646 w 94"/>
                <a:gd name="T23" fmla="*/ 318696608 h 108"/>
                <a:gd name="T24" fmla="*/ 2147483646 w 94"/>
                <a:gd name="T25" fmla="*/ 182114275 h 108"/>
                <a:gd name="T26" fmla="*/ 2147483646 w 94"/>
                <a:gd name="T27" fmla="*/ 91057138 h 108"/>
                <a:gd name="T28" fmla="*/ 2147483646 w 94"/>
                <a:gd name="T29" fmla="*/ 45525195 h 108"/>
                <a:gd name="T30" fmla="*/ 2147483646 w 94"/>
                <a:gd name="T31" fmla="*/ 0 h 108"/>
                <a:gd name="T32" fmla="*/ 2048110940 w 94"/>
                <a:gd name="T33" fmla="*/ 0 h 108"/>
                <a:gd name="T34" fmla="*/ 1729513506 w 94"/>
                <a:gd name="T35" fmla="*/ 45525195 h 108"/>
                <a:gd name="T36" fmla="*/ 1410922819 w 94"/>
                <a:gd name="T37" fmla="*/ 91057138 h 108"/>
                <a:gd name="T38" fmla="*/ 1092325385 w 94"/>
                <a:gd name="T39" fmla="*/ 182114275 h 108"/>
                <a:gd name="T40" fmla="*/ 819245725 w 94"/>
                <a:gd name="T41" fmla="*/ 364228551 h 108"/>
                <a:gd name="T42" fmla="*/ 591677093 w 94"/>
                <a:gd name="T43" fmla="*/ 546342826 h 108"/>
                <a:gd name="T44" fmla="*/ 364108462 w 94"/>
                <a:gd name="T45" fmla="*/ 773982296 h 108"/>
                <a:gd name="T46" fmla="*/ 227568632 w 94"/>
                <a:gd name="T47" fmla="*/ 1001621767 h 108"/>
                <a:gd name="T48" fmla="*/ 91028802 w 94"/>
                <a:gd name="T49" fmla="*/ 1274793179 h 108"/>
                <a:gd name="T50" fmla="*/ 0 w 94"/>
                <a:gd name="T51" fmla="*/ 1639021730 h 108"/>
                <a:gd name="T52" fmla="*/ 45511028 w 94"/>
                <a:gd name="T53" fmla="*/ 2147483646 h 108"/>
                <a:gd name="T54" fmla="*/ 1092325385 w 94"/>
                <a:gd name="T55" fmla="*/ 2147483646 h 108"/>
                <a:gd name="T56" fmla="*/ 2147483646 w 94"/>
                <a:gd name="T57" fmla="*/ 2147483646 h 108"/>
                <a:gd name="T58" fmla="*/ 2147483646 w 94"/>
                <a:gd name="T59" fmla="*/ 2147483646 h 108"/>
                <a:gd name="T60" fmla="*/ 2147483646 w 94"/>
                <a:gd name="T61" fmla="*/ 2147483646 h 108"/>
                <a:gd name="T62" fmla="*/ 2147483646 w 94"/>
                <a:gd name="T63" fmla="*/ 2147483646 h 108"/>
                <a:gd name="T64" fmla="*/ 2147483646 w 94"/>
                <a:gd name="T65" fmla="*/ 2147483646 h 108"/>
                <a:gd name="T66" fmla="*/ 2147483646 w 94"/>
                <a:gd name="T67" fmla="*/ 2147483646 h 108"/>
                <a:gd name="T68" fmla="*/ 2147483646 w 94"/>
                <a:gd name="T69" fmla="*/ 2147483646 h 108"/>
                <a:gd name="T70" fmla="*/ 2147483646 w 94"/>
                <a:gd name="T71" fmla="*/ 2147483646 h 108"/>
                <a:gd name="T72" fmla="*/ 2147483646 w 94"/>
                <a:gd name="T73" fmla="*/ 2147483646 h 108"/>
                <a:gd name="T74" fmla="*/ 2147483646 w 94"/>
                <a:gd name="T75" fmla="*/ 2147483646 h 108"/>
                <a:gd name="T76" fmla="*/ 2147483646 w 94"/>
                <a:gd name="T77" fmla="*/ 2147483646 h 108"/>
                <a:gd name="T78" fmla="*/ 2147483646 w 94"/>
                <a:gd name="T79" fmla="*/ 2147483646 h 108"/>
                <a:gd name="T80" fmla="*/ 2147483646 w 94"/>
                <a:gd name="T81" fmla="*/ 2147483646 h 108"/>
                <a:gd name="T82" fmla="*/ 2147483646 w 94"/>
                <a:gd name="T83" fmla="*/ 2147483646 h 108"/>
                <a:gd name="T84" fmla="*/ 2147483646 w 94"/>
                <a:gd name="T85" fmla="*/ 2147483646 h 108"/>
                <a:gd name="T86" fmla="*/ 2147483646 w 94"/>
                <a:gd name="T87" fmla="*/ 2147483646 h 108"/>
                <a:gd name="T88" fmla="*/ 2147483646 w 94"/>
                <a:gd name="T89" fmla="*/ 2147483646 h 108"/>
                <a:gd name="T90" fmla="*/ 2147483646 w 94"/>
                <a:gd name="T91" fmla="*/ 2147483646 h 108"/>
                <a:gd name="T92" fmla="*/ 2147483646 w 94"/>
                <a:gd name="T93" fmla="*/ 2147483646 h 108"/>
                <a:gd name="T94" fmla="*/ 1274376242 w 94"/>
                <a:gd name="T95" fmla="*/ 2094307418 h 108"/>
                <a:gd name="T96" fmla="*/ 1001296583 w 94"/>
                <a:gd name="T97" fmla="*/ 2139832613 h 108"/>
                <a:gd name="T98" fmla="*/ 819245725 w 94"/>
                <a:gd name="T99" fmla="*/ 2003250281 h 108"/>
                <a:gd name="T100" fmla="*/ 773727951 w 94"/>
                <a:gd name="T101" fmla="*/ 1730078868 h 108"/>
                <a:gd name="T102" fmla="*/ 910267781 w 94"/>
                <a:gd name="T103" fmla="*/ 1502439397 h 108"/>
                <a:gd name="T104" fmla="*/ 1183354187 w 94"/>
                <a:gd name="T105" fmla="*/ 1502439397 h 108"/>
                <a:gd name="T106" fmla="*/ 1365405044 w 94"/>
                <a:gd name="T107" fmla="*/ 1639021730 h 108"/>
                <a:gd name="T108" fmla="*/ 1410922819 w 94"/>
                <a:gd name="T109" fmla="*/ 1912193143 h 108"/>
                <a:gd name="T110" fmla="*/ 2147483646 w 94"/>
                <a:gd name="T111" fmla="*/ 1593496535 h 108"/>
                <a:gd name="T112" fmla="*/ 2147483646 w 94"/>
                <a:gd name="T113" fmla="*/ 2003250281 h 108"/>
                <a:gd name="T114" fmla="*/ 2139139742 w 94"/>
                <a:gd name="T115" fmla="*/ 2048775476 h 108"/>
                <a:gd name="T116" fmla="*/ 1729513506 w 94"/>
                <a:gd name="T117" fmla="*/ 1684546925 h 108"/>
                <a:gd name="T118" fmla="*/ 1684002478 w 94"/>
                <a:gd name="T119" fmla="*/ 1138210847 h 108"/>
                <a:gd name="T120" fmla="*/ 2048110940 w 94"/>
                <a:gd name="T121" fmla="*/ 728457101 h 108"/>
                <a:gd name="T122" fmla="*/ 2147483646 w 94"/>
                <a:gd name="T123" fmla="*/ 682925159 h 108"/>
                <a:gd name="T124" fmla="*/ 2147483646 w 94"/>
                <a:gd name="T125" fmla="*/ 1047153709 h 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4"/>
                <a:gd name="T190" fmla="*/ 0 h 108"/>
                <a:gd name="T191" fmla="*/ 94 w 94"/>
                <a:gd name="T192" fmla="*/ 108 h 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4" h="108">
                  <a:moveTo>
                    <a:pt x="25" y="43"/>
                  </a:moveTo>
                  <a:cubicBezTo>
                    <a:pt x="23" y="43"/>
                    <a:pt x="22" y="42"/>
                    <a:pt x="21" y="41"/>
                  </a:cubicBezTo>
                  <a:cubicBezTo>
                    <a:pt x="21" y="39"/>
                    <a:pt x="22" y="37"/>
                    <a:pt x="23" y="37"/>
                  </a:cubicBezTo>
                  <a:cubicBezTo>
                    <a:pt x="25" y="36"/>
                    <a:pt x="27" y="37"/>
                    <a:pt x="27" y="39"/>
                  </a:cubicBezTo>
                  <a:cubicBezTo>
                    <a:pt x="28" y="41"/>
                    <a:pt x="27" y="43"/>
                    <a:pt x="25" y="43"/>
                  </a:cubicBezTo>
                  <a:close/>
                  <a:moveTo>
                    <a:pt x="52" y="24"/>
                  </a:moveTo>
                  <a:cubicBezTo>
                    <a:pt x="48" y="24"/>
                    <a:pt x="45" y="26"/>
                    <a:pt x="45" y="30"/>
                  </a:cubicBezTo>
                  <a:cubicBezTo>
                    <a:pt x="45" y="34"/>
                    <a:pt x="48" y="37"/>
                    <a:pt x="52" y="37"/>
                  </a:cubicBezTo>
                  <a:cubicBezTo>
                    <a:pt x="56" y="37"/>
                    <a:pt x="59" y="34"/>
                    <a:pt x="59" y="30"/>
                  </a:cubicBezTo>
                  <a:cubicBezTo>
                    <a:pt x="59" y="26"/>
                    <a:pt x="56" y="24"/>
                    <a:pt x="52" y="24"/>
                  </a:cubicBezTo>
                  <a:close/>
                  <a:moveTo>
                    <a:pt x="94" y="61"/>
                  </a:moveTo>
                  <a:cubicBezTo>
                    <a:pt x="93" y="58"/>
                    <a:pt x="93" y="58"/>
                    <a:pt x="93" y="58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5" y="83"/>
                    <a:pt x="24" y="97"/>
                    <a:pt x="24" y="97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1"/>
                    <a:pt x="94" y="61"/>
                    <a:pt x="94" y="61"/>
                  </a:cubicBezTo>
                  <a:close/>
                  <a:moveTo>
                    <a:pt x="33" y="44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9"/>
                    <a:pt x="28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4" y="47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0" y="49"/>
                    <a:pt x="20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9" y="45"/>
                    <a:pt x="19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5" y="43"/>
                    <a:pt x="15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7" y="39"/>
                    <a:pt x="17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5" y="36"/>
                    <a:pt x="15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9" y="34"/>
                    <a:pt x="19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1"/>
                    <a:pt x="21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5" y="32"/>
                    <a:pt x="25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8" y="31"/>
                    <a:pt x="28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36"/>
                    <a:pt x="33" y="3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2" y="40"/>
                    <a:pt x="32" y="40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3" y="44"/>
                    <a:pt x="33" y="44"/>
                  </a:cubicBezTo>
                  <a:close/>
                  <a:moveTo>
                    <a:pt x="73" y="32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67" y="35"/>
                    <a:pt x="67" y="3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9" y="43"/>
                    <a:pt x="68" y="43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9" y="44"/>
                    <a:pt x="59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5" y="50"/>
                    <a:pt x="54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50"/>
                    <a:pt x="47" y="45"/>
                    <a:pt x="47" y="45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39" y="46"/>
                    <a:pt x="39" y="46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8" y="37"/>
                    <a:pt x="38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1" y="32"/>
                    <a:pt x="31" y="3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7" y="25"/>
                    <a:pt x="37" y="25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6" y="17"/>
                    <a:pt x="36" y="1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5" y="16"/>
                    <a:pt x="45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50" y="10"/>
                    <a:pt x="50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15"/>
                    <a:pt x="57" y="15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65" y="14"/>
                    <a:pt x="65" y="1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8"/>
                    <a:pt x="66" y="23"/>
                    <a:pt x="66" y="23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1782234" y="4112685"/>
            <a:ext cx="1119717" cy="1119716"/>
            <a:chOff x="0" y="0"/>
            <a:chExt cx="1119836" cy="1119836"/>
          </a:xfrm>
        </p:grpSpPr>
        <p:sp>
          <p:nvSpPr>
            <p:cNvPr id="23" name="椭圆 10"/>
            <p:cNvSpPr>
              <a:spLocks noChangeArrowheads="1"/>
            </p:cNvSpPr>
            <p:nvPr/>
          </p:nvSpPr>
          <p:spPr bwMode="auto">
            <a:xfrm>
              <a:off x="0" y="0"/>
              <a:ext cx="1119836" cy="1119836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 latinLnBrk="0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5"/>
            <p:cNvSpPr>
              <a:spLocks noEditPoints="1" noChangeArrowheads="1"/>
            </p:cNvSpPr>
            <p:nvPr/>
          </p:nvSpPr>
          <p:spPr bwMode="auto">
            <a:xfrm>
              <a:off x="230774" y="261916"/>
              <a:ext cx="658288" cy="596004"/>
            </a:xfrm>
            <a:custGeom>
              <a:avLst/>
              <a:gdLst>
                <a:gd name="T0" fmla="*/ 365717841 w 288"/>
                <a:gd name="T1" fmla="*/ 504455493 h 260"/>
                <a:gd name="T2" fmla="*/ 365717841 w 288"/>
                <a:gd name="T3" fmla="*/ 399361649 h 260"/>
                <a:gd name="T4" fmla="*/ 365717841 w 288"/>
                <a:gd name="T5" fmla="*/ 378341047 h 260"/>
                <a:gd name="T6" fmla="*/ 726208236 w 288"/>
                <a:gd name="T7" fmla="*/ 278501208 h 260"/>
                <a:gd name="T8" fmla="*/ 208981297 w 288"/>
                <a:gd name="T9" fmla="*/ 273247203 h 260"/>
                <a:gd name="T10" fmla="*/ 245552853 w 288"/>
                <a:gd name="T11" fmla="*/ 304775815 h 260"/>
                <a:gd name="T12" fmla="*/ 308247927 w 288"/>
                <a:gd name="T13" fmla="*/ 283755212 h 260"/>
                <a:gd name="T14" fmla="*/ 365717841 w 288"/>
                <a:gd name="T15" fmla="*/ 530730100 h 260"/>
                <a:gd name="T16" fmla="*/ 365717841 w 288"/>
                <a:gd name="T17" fmla="*/ 641077949 h 260"/>
                <a:gd name="T18" fmla="*/ 365717841 w 288"/>
                <a:gd name="T19" fmla="*/ 530730100 h 260"/>
                <a:gd name="T20" fmla="*/ 0 w 288"/>
                <a:gd name="T21" fmla="*/ 672606560 h 260"/>
                <a:gd name="T22" fmla="*/ 726208236 w 288"/>
                <a:gd name="T23" fmla="*/ 567512716 h 260"/>
                <a:gd name="T24" fmla="*/ 0 w 288"/>
                <a:gd name="T25" fmla="*/ 698881167 h 260"/>
                <a:gd name="T26" fmla="*/ 726208236 w 288"/>
                <a:gd name="T27" fmla="*/ 809231308 h 260"/>
                <a:gd name="T28" fmla="*/ 365717841 w 288"/>
                <a:gd name="T29" fmla="*/ 930089458 h 260"/>
                <a:gd name="T30" fmla="*/ 365717841 w 288"/>
                <a:gd name="T31" fmla="*/ 1035185594 h 260"/>
                <a:gd name="T32" fmla="*/ 365717841 w 288"/>
                <a:gd name="T33" fmla="*/ 930089458 h 260"/>
                <a:gd name="T34" fmla="*/ 0 w 288"/>
                <a:gd name="T35" fmla="*/ 1066714205 h 260"/>
                <a:gd name="T36" fmla="*/ 726208236 w 288"/>
                <a:gd name="T37" fmla="*/ 961618069 h 260"/>
                <a:gd name="T38" fmla="*/ 783678150 w 288"/>
                <a:gd name="T39" fmla="*/ 304775815 h 260"/>
                <a:gd name="T40" fmla="*/ 1347926966 w 288"/>
                <a:gd name="T41" fmla="*/ 225954286 h 260"/>
                <a:gd name="T42" fmla="*/ 616493569 w 288"/>
                <a:gd name="T43" fmla="*/ 120858150 h 260"/>
                <a:gd name="T44" fmla="*/ 778455274 w 288"/>
                <a:gd name="T45" fmla="*/ 304775815 h 260"/>
                <a:gd name="T46" fmla="*/ 1347926966 w 288"/>
                <a:gd name="T47" fmla="*/ 99839839 h 260"/>
                <a:gd name="T48" fmla="*/ 809801669 w 288"/>
                <a:gd name="T49" fmla="*/ 105093844 h 260"/>
                <a:gd name="T50" fmla="*/ 1128497633 w 288"/>
                <a:gd name="T51" fmla="*/ 105093844 h 260"/>
                <a:gd name="T52" fmla="*/ 1044904200 w 288"/>
                <a:gd name="T53" fmla="*/ 68311228 h 260"/>
                <a:gd name="T54" fmla="*/ 820249705 w 288"/>
                <a:gd name="T55" fmla="*/ 78821529 h 260"/>
                <a:gd name="T56" fmla="*/ 1347926966 w 288"/>
                <a:gd name="T57" fmla="*/ 357322737 h 260"/>
                <a:gd name="T58" fmla="*/ 783678150 w 288"/>
                <a:gd name="T59" fmla="*/ 336304426 h 260"/>
                <a:gd name="T60" fmla="*/ 783678150 w 288"/>
                <a:gd name="T61" fmla="*/ 441398270 h 260"/>
                <a:gd name="T62" fmla="*/ 783678150 w 288"/>
                <a:gd name="T63" fmla="*/ 572766721 h 260"/>
                <a:gd name="T64" fmla="*/ 1347926966 w 288"/>
                <a:gd name="T65" fmla="*/ 493945192 h 260"/>
                <a:gd name="T66" fmla="*/ 783678150 w 288"/>
                <a:gd name="T67" fmla="*/ 472926882 h 260"/>
                <a:gd name="T68" fmla="*/ 783678150 w 288"/>
                <a:gd name="T69" fmla="*/ 572766721 h 260"/>
                <a:gd name="T70" fmla="*/ 1196415583 w 288"/>
                <a:gd name="T71" fmla="*/ 599041328 h 260"/>
                <a:gd name="T72" fmla="*/ 924741497 w 288"/>
                <a:gd name="T73" fmla="*/ 620059638 h 260"/>
                <a:gd name="T74" fmla="*/ 1138945669 w 288"/>
                <a:gd name="T75" fmla="*/ 861778230 h 260"/>
                <a:gd name="T76" fmla="*/ 1138945669 w 288"/>
                <a:gd name="T77" fmla="*/ 966872074 h 260"/>
                <a:gd name="T78" fmla="*/ 1138945669 w 288"/>
                <a:gd name="T79" fmla="*/ 861778230 h 260"/>
                <a:gd name="T80" fmla="*/ 1138945669 w 288"/>
                <a:gd name="T81" fmla="*/ 840759920 h 260"/>
                <a:gd name="T82" fmla="*/ 1196415583 w 288"/>
                <a:gd name="T83" fmla="*/ 735663783 h 260"/>
                <a:gd name="T84" fmla="*/ 1285234177 w 288"/>
                <a:gd name="T85" fmla="*/ 767192395 h 260"/>
                <a:gd name="T86" fmla="*/ 1259110658 w 288"/>
                <a:gd name="T87" fmla="*/ 719899478 h 260"/>
                <a:gd name="T88" fmla="*/ 1196415583 w 288"/>
                <a:gd name="T89" fmla="*/ 719899478 h 260"/>
                <a:gd name="T90" fmla="*/ 778455274 w 288"/>
                <a:gd name="T91" fmla="*/ 893306841 h 260"/>
                <a:gd name="T92" fmla="*/ 1504663510 w 288"/>
                <a:gd name="T93" fmla="*/ 998400685 h 260"/>
                <a:gd name="T94" fmla="*/ 1138945669 w 288"/>
                <a:gd name="T95" fmla="*/ 1129769136 h 260"/>
                <a:gd name="T96" fmla="*/ 1138945669 w 288"/>
                <a:gd name="T97" fmla="*/ 1234865272 h 260"/>
                <a:gd name="T98" fmla="*/ 1138945669 w 288"/>
                <a:gd name="T99" fmla="*/ 1129769136 h 260"/>
                <a:gd name="T100" fmla="*/ 778455274 w 288"/>
                <a:gd name="T101" fmla="*/ 1266393884 h 260"/>
                <a:gd name="T102" fmla="*/ 1504663510 w 288"/>
                <a:gd name="T103" fmla="*/ 1161297748 h 2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88"/>
                <a:gd name="T157" fmla="*/ 0 h 260"/>
                <a:gd name="T158" fmla="*/ 288 w 288"/>
                <a:gd name="T159" fmla="*/ 260 h 2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88" h="260">
                  <a:moveTo>
                    <a:pt x="139" y="5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88"/>
                    <a:pt x="108" y="96"/>
                    <a:pt x="70" y="96"/>
                  </a:cubicBezTo>
                  <a:cubicBezTo>
                    <a:pt x="31" y="96"/>
                    <a:pt x="0" y="88"/>
                    <a:pt x="0" y="7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31" y="76"/>
                    <a:pt x="70" y="76"/>
                  </a:cubicBezTo>
                  <a:cubicBezTo>
                    <a:pt x="108" y="76"/>
                    <a:pt x="139" y="67"/>
                    <a:pt x="139" y="57"/>
                  </a:cubicBezTo>
                  <a:close/>
                  <a:moveTo>
                    <a:pt x="139" y="53"/>
                  </a:moveTo>
                  <a:cubicBezTo>
                    <a:pt x="139" y="64"/>
                    <a:pt x="108" y="72"/>
                    <a:pt x="70" y="72"/>
                  </a:cubicBezTo>
                  <a:cubicBezTo>
                    <a:pt x="31" y="72"/>
                    <a:pt x="0" y="64"/>
                    <a:pt x="0" y="53"/>
                  </a:cubicBezTo>
                  <a:cubicBezTo>
                    <a:pt x="0" y="43"/>
                    <a:pt x="31" y="34"/>
                    <a:pt x="70" y="34"/>
                  </a:cubicBezTo>
                  <a:cubicBezTo>
                    <a:pt x="108" y="34"/>
                    <a:pt x="139" y="43"/>
                    <a:pt x="139" y="53"/>
                  </a:cubicBezTo>
                  <a:close/>
                  <a:moveTo>
                    <a:pt x="103" y="52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2"/>
                    <a:pt x="49" y="53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56"/>
                    <a:pt x="60" y="55"/>
                    <a:pt x="59" y="54"/>
                  </a:cubicBezTo>
                  <a:cubicBezTo>
                    <a:pt x="101" y="56"/>
                    <a:pt x="101" y="56"/>
                    <a:pt x="101" y="56"/>
                  </a:cubicBezTo>
                  <a:lnTo>
                    <a:pt x="103" y="52"/>
                  </a:lnTo>
                  <a:close/>
                  <a:moveTo>
                    <a:pt x="70" y="101"/>
                  </a:moveTo>
                  <a:cubicBezTo>
                    <a:pt x="31" y="101"/>
                    <a:pt x="0" y="93"/>
                    <a:pt x="0" y="8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3"/>
                    <a:pt x="31" y="122"/>
                    <a:pt x="70" y="122"/>
                  </a:cubicBezTo>
                  <a:cubicBezTo>
                    <a:pt x="108" y="122"/>
                    <a:pt x="139" y="113"/>
                    <a:pt x="139" y="10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08" y="101"/>
                    <a:pt x="70" y="101"/>
                  </a:cubicBezTo>
                  <a:close/>
                  <a:moveTo>
                    <a:pt x="70" y="127"/>
                  </a:moveTo>
                  <a:cubicBezTo>
                    <a:pt x="31" y="127"/>
                    <a:pt x="0" y="119"/>
                    <a:pt x="0" y="10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31" y="147"/>
                    <a:pt x="70" y="147"/>
                  </a:cubicBezTo>
                  <a:cubicBezTo>
                    <a:pt x="108" y="147"/>
                    <a:pt x="139" y="139"/>
                    <a:pt x="139" y="128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19"/>
                    <a:pt x="108" y="127"/>
                    <a:pt x="70" y="127"/>
                  </a:cubicBezTo>
                  <a:close/>
                  <a:moveTo>
                    <a:pt x="70" y="152"/>
                  </a:moveTo>
                  <a:cubicBezTo>
                    <a:pt x="31" y="152"/>
                    <a:pt x="0" y="144"/>
                    <a:pt x="0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31" y="173"/>
                    <a:pt x="70" y="173"/>
                  </a:cubicBezTo>
                  <a:cubicBezTo>
                    <a:pt x="108" y="173"/>
                    <a:pt x="139" y="164"/>
                    <a:pt x="139" y="154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44"/>
                    <a:pt x="108" y="152"/>
                    <a:pt x="70" y="152"/>
                  </a:cubicBezTo>
                  <a:close/>
                  <a:moveTo>
                    <a:pt x="70" y="177"/>
                  </a:moveTo>
                  <a:cubicBezTo>
                    <a:pt x="31" y="177"/>
                    <a:pt x="0" y="169"/>
                    <a:pt x="0" y="15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31" y="197"/>
                    <a:pt x="70" y="197"/>
                  </a:cubicBezTo>
                  <a:cubicBezTo>
                    <a:pt x="108" y="197"/>
                    <a:pt x="139" y="189"/>
                    <a:pt x="139" y="17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9"/>
                    <a:pt x="108" y="177"/>
                    <a:pt x="70" y="177"/>
                  </a:cubicBezTo>
                  <a:close/>
                  <a:moveTo>
                    <a:pt x="70" y="202"/>
                  </a:moveTo>
                  <a:cubicBezTo>
                    <a:pt x="31" y="202"/>
                    <a:pt x="0" y="193"/>
                    <a:pt x="0" y="18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31" y="222"/>
                    <a:pt x="70" y="222"/>
                  </a:cubicBezTo>
                  <a:cubicBezTo>
                    <a:pt x="108" y="222"/>
                    <a:pt x="139" y="214"/>
                    <a:pt x="139" y="20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93"/>
                    <a:pt x="108" y="202"/>
                    <a:pt x="70" y="202"/>
                  </a:cubicBezTo>
                  <a:close/>
                  <a:moveTo>
                    <a:pt x="149" y="58"/>
                  </a:moveTo>
                  <a:cubicBezTo>
                    <a:pt x="150" y="58"/>
                    <a:pt x="150" y="58"/>
                    <a:pt x="150" y="58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61" y="61"/>
                    <a:pt x="174" y="62"/>
                    <a:pt x="188" y="62"/>
                  </a:cubicBezTo>
                  <a:cubicBezTo>
                    <a:pt x="227" y="62"/>
                    <a:pt x="258" y="53"/>
                    <a:pt x="258" y="43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8" y="33"/>
                    <a:pt x="227" y="42"/>
                    <a:pt x="188" y="42"/>
                  </a:cubicBezTo>
                  <a:cubicBezTo>
                    <a:pt x="150" y="42"/>
                    <a:pt x="118" y="33"/>
                    <a:pt x="118" y="2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35" y="34"/>
                    <a:pt x="150" y="41"/>
                    <a:pt x="150" y="54"/>
                  </a:cubicBezTo>
                  <a:cubicBezTo>
                    <a:pt x="150" y="56"/>
                    <a:pt x="149" y="57"/>
                    <a:pt x="149" y="58"/>
                  </a:cubicBezTo>
                  <a:close/>
                  <a:moveTo>
                    <a:pt x="118" y="19"/>
                  </a:moveTo>
                  <a:cubicBezTo>
                    <a:pt x="118" y="8"/>
                    <a:pt x="150" y="0"/>
                    <a:pt x="188" y="0"/>
                  </a:cubicBezTo>
                  <a:cubicBezTo>
                    <a:pt x="227" y="0"/>
                    <a:pt x="258" y="8"/>
                    <a:pt x="258" y="19"/>
                  </a:cubicBezTo>
                  <a:cubicBezTo>
                    <a:pt x="258" y="29"/>
                    <a:pt x="227" y="38"/>
                    <a:pt x="188" y="38"/>
                  </a:cubicBezTo>
                  <a:cubicBezTo>
                    <a:pt x="150" y="38"/>
                    <a:pt x="118" y="29"/>
                    <a:pt x="118" y="19"/>
                  </a:cubicBezTo>
                  <a:close/>
                  <a:moveTo>
                    <a:pt x="155" y="20"/>
                  </a:moveTo>
                  <a:cubicBezTo>
                    <a:pt x="216" y="24"/>
                    <a:pt x="216" y="24"/>
                    <a:pt x="216" y="24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3" y="20"/>
                    <a:pt x="209" y="19"/>
                    <a:pt x="210" y="15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8" y="16"/>
                    <a:pt x="198" y="17"/>
                    <a:pt x="198" y="18"/>
                  </a:cubicBezTo>
                  <a:cubicBezTo>
                    <a:pt x="157" y="15"/>
                    <a:pt x="157" y="15"/>
                    <a:pt x="157" y="15"/>
                  </a:cubicBezTo>
                  <a:lnTo>
                    <a:pt x="155" y="20"/>
                  </a:lnTo>
                  <a:close/>
                  <a:moveTo>
                    <a:pt x="188" y="87"/>
                  </a:moveTo>
                  <a:cubicBezTo>
                    <a:pt x="227" y="87"/>
                    <a:pt x="258" y="79"/>
                    <a:pt x="258" y="6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59"/>
                    <a:pt x="227" y="67"/>
                    <a:pt x="188" y="67"/>
                  </a:cubicBezTo>
                  <a:cubicBezTo>
                    <a:pt x="174" y="67"/>
                    <a:pt x="161" y="66"/>
                    <a:pt x="150" y="64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80"/>
                    <a:pt x="149" y="82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1" y="86"/>
                    <a:pt x="174" y="87"/>
                    <a:pt x="188" y="87"/>
                  </a:cubicBezTo>
                  <a:close/>
                  <a:moveTo>
                    <a:pt x="150" y="109"/>
                  </a:moveTo>
                  <a:cubicBezTo>
                    <a:pt x="150" y="110"/>
                    <a:pt x="150" y="110"/>
                    <a:pt x="150" y="110"/>
                  </a:cubicBezTo>
                  <a:cubicBezTo>
                    <a:pt x="161" y="112"/>
                    <a:pt x="174" y="113"/>
                    <a:pt x="188" y="113"/>
                  </a:cubicBezTo>
                  <a:cubicBezTo>
                    <a:pt x="227" y="113"/>
                    <a:pt x="258" y="105"/>
                    <a:pt x="258" y="9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84"/>
                    <a:pt x="227" y="93"/>
                    <a:pt x="188" y="93"/>
                  </a:cubicBezTo>
                  <a:cubicBezTo>
                    <a:pt x="174" y="93"/>
                    <a:pt x="161" y="92"/>
                    <a:pt x="150" y="90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0" y="106"/>
                    <a:pt x="149" y="108"/>
                    <a:pt x="149" y="109"/>
                  </a:cubicBezTo>
                  <a:lnTo>
                    <a:pt x="150" y="109"/>
                  </a:lnTo>
                  <a:close/>
                  <a:moveTo>
                    <a:pt x="258" y="117"/>
                  </a:moveTo>
                  <a:cubicBezTo>
                    <a:pt x="258" y="99"/>
                    <a:pt x="258" y="99"/>
                    <a:pt x="258" y="99"/>
                  </a:cubicBezTo>
                  <a:cubicBezTo>
                    <a:pt x="258" y="105"/>
                    <a:pt x="247" y="111"/>
                    <a:pt x="229" y="114"/>
                  </a:cubicBezTo>
                  <a:cubicBezTo>
                    <a:pt x="237" y="115"/>
                    <a:pt x="247" y="115"/>
                    <a:pt x="258" y="117"/>
                  </a:cubicBezTo>
                  <a:close/>
                  <a:moveTo>
                    <a:pt x="150" y="127"/>
                  </a:moveTo>
                  <a:cubicBezTo>
                    <a:pt x="156" y="123"/>
                    <a:pt x="166" y="120"/>
                    <a:pt x="177" y="118"/>
                  </a:cubicBezTo>
                  <a:cubicBezTo>
                    <a:pt x="167" y="117"/>
                    <a:pt x="158" y="116"/>
                    <a:pt x="150" y="115"/>
                  </a:cubicBezTo>
                  <a:lnTo>
                    <a:pt x="150" y="127"/>
                  </a:lnTo>
                  <a:close/>
                  <a:moveTo>
                    <a:pt x="218" y="164"/>
                  </a:moveTo>
                  <a:cubicBezTo>
                    <a:pt x="180" y="164"/>
                    <a:pt x="149" y="155"/>
                    <a:pt x="149" y="14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75"/>
                    <a:pt x="180" y="184"/>
                    <a:pt x="218" y="184"/>
                  </a:cubicBezTo>
                  <a:cubicBezTo>
                    <a:pt x="257" y="184"/>
                    <a:pt x="288" y="175"/>
                    <a:pt x="288" y="165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88" y="155"/>
                    <a:pt x="257" y="164"/>
                    <a:pt x="218" y="164"/>
                  </a:cubicBezTo>
                  <a:close/>
                  <a:moveTo>
                    <a:pt x="218" y="122"/>
                  </a:moveTo>
                  <a:cubicBezTo>
                    <a:pt x="257" y="122"/>
                    <a:pt x="288" y="130"/>
                    <a:pt x="288" y="141"/>
                  </a:cubicBezTo>
                  <a:cubicBezTo>
                    <a:pt x="288" y="151"/>
                    <a:pt x="257" y="160"/>
                    <a:pt x="218" y="160"/>
                  </a:cubicBezTo>
                  <a:cubicBezTo>
                    <a:pt x="180" y="160"/>
                    <a:pt x="149" y="151"/>
                    <a:pt x="149" y="141"/>
                  </a:cubicBezTo>
                  <a:cubicBezTo>
                    <a:pt x="149" y="130"/>
                    <a:pt x="180" y="122"/>
                    <a:pt x="218" y="122"/>
                  </a:cubicBezTo>
                  <a:close/>
                  <a:moveTo>
                    <a:pt x="229" y="140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3" y="142"/>
                    <a:pt x="239" y="141"/>
                    <a:pt x="241" y="137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29" y="137"/>
                    <a:pt x="229" y="137"/>
                    <a:pt x="229" y="137"/>
                  </a:cubicBezTo>
                  <a:cubicBezTo>
                    <a:pt x="229" y="138"/>
                    <a:pt x="228" y="139"/>
                    <a:pt x="229" y="140"/>
                  </a:cubicBezTo>
                  <a:close/>
                  <a:moveTo>
                    <a:pt x="218" y="189"/>
                  </a:moveTo>
                  <a:cubicBezTo>
                    <a:pt x="180" y="189"/>
                    <a:pt x="149" y="181"/>
                    <a:pt x="149" y="170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201"/>
                    <a:pt x="180" y="209"/>
                    <a:pt x="218" y="209"/>
                  </a:cubicBezTo>
                  <a:cubicBezTo>
                    <a:pt x="257" y="209"/>
                    <a:pt x="288" y="201"/>
                    <a:pt x="288" y="19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81"/>
                    <a:pt x="257" y="189"/>
                    <a:pt x="218" y="189"/>
                  </a:cubicBezTo>
                  <a:close/>
                  <a:moveTo>
                    <a:pt x="218" y="215"/>
                  </a:moveTo>
                  <a:cubicBezTo>
                    <a:pt x="180" y="215"/>
                    <a:pt x="149" y="206"/>
                    <a:pt x="149" y="196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9" y="227"/>
                    <a:pt x="180" y="235"/>
                    <a:pt x="218" y="235"/>
                  </a:cubicBezTo>
                  <a:cubicBezTo>
                    <a:pt x="257" y="235"/>
                    <a:pt x="288" y="227"/>
                    <a:pt x="288" y="216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8" y="206"/>
                    <a:pt x="257" y="215"/>
                    <a:pt x="218" y="215"/>
                  </a:cubicBezTo>
                  <a:close/>
                  <a:moveTo>
                    <a:pt x="218" y="240"/>
                  </a:moveTo>
                  <a:cubicBezTo>
                    <a:pt x="180" y="240"/>
                    <a:pt x="149" y="231"/>
                    <a:pt x="149" y="221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52"/>
                    <a:pt x="180" y="260"/>
                    <a:pt x="218" y="260"/>
                  </a:cubicBezTo>
                  <a:cubicBezTo>
                    <a:pt x="257" y="260"/>
                    <a:pt x="288" y="252"/>
                    <a:pt x="288" y="241"/>
                  </a:cubicBezTo>
                  <a:cubicBezTo>
                    <a:pt x="288" y="221"/>
                    <a:pt x="288" y="221"/>
                    <a:pt x="288" y="221"/>
                  </a:cubicBezTo>
                  <a:cubicBezTo>
                    <a:pt x="288" y="231"/>
                    <a:pt x="257" y="240"/>
                    <a:pt x="218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组合 12"/>
          <p:cNvGrpSpPr>
            <a:grpSpLocks/>
          </p:cNvGrpSpPr>
          <p:nvPr/>
        </p:nvGrpSpPr>
        <p:grpSpPr bwMode="auto">
          <a:xfrm>
            <a:off x="4785785" y="1416051"/>
            <a:ext cx="1119716" cy="1119716"/>
            <a:chOff x="0" y="0"/>
            <a:chExt cx="1119836" cy="1119836"/>
          </a:xfrm>
        </p:grpSpPr>
        <p:sp>
          <p:nvSpPr>
            <p:cNvPr id="26" name="椭圆 13"/>
            <p:cNvSpPr>
              <a:spLocks noChangeArrowheads="1"/>
            </p:cNvSpPr>
            <p:nvPr/>
          </p:nvSpPr>
          <p:spPr bwMode="auto">
            <a:xfrm>
              <a:off x="0" y="0"/>
              <a:ext cx="1119836" cy="1119836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 latinLnBrk="0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8" name="组合 14"/>
            <p:cNvGrpSpPr>
              <a:grpSpLocks/>
            </p:cNvGrpSpPr>
            <p:nvPr/>
          </p:nvGrpSpPr>
          <p:grpSpPr bwMode="auto">
            <a:xfrm>
              <a:off x="250476" y="299699"/>
              <a:ext cx="692085" cy="482755"/>
              <a:chOff x="0" y="0"/>
              <a:chExt cx="1354138" cy="944563"/>
            </a:xfrm>
          </p:grpSpPr>
          <p:sp>
            <p:nvSpPr>
              <p:cNvPr id="29" name="Freeform 51"/>
              <p:cNvSpPr>
                <a:spLocks noEditPoints="1" noChangeArrowheads="1"/>
              </p:cNvSpPr>
              <p:nvPr/>
            </p:nvSpPr>
            <p:spPr bwMode="auto">
              <a:xfrm>
                <a:off x="17482" y="0"/>
                <a:ext cx="1255713" cy="804863"/>
              </a:xfrm>
              <a:custGeom>
                <a:avLst/>
                <a:gdLst>
                  <a:gd name="T0" fmla="*/ 228887735 w 332"/>
                  <a:gd name="T1" fmla="*/ 2147483646 h 212"/>
                  <a:gd name="T2" fmla="*/ 2147483646 w 332"/>
                  <a:gd name="T3" fmla="*/ 2147483646 h 212"/>
                  <a:gd name="T4" fmla="*/ 2147483646 w 332"/>
                  <a:gd name="T5" fmla="*/ 2147483646 h 212"/>
                  <a:gd name="T6" fmla="*/ 2147483646 w 332"/>
                  <a:gd name="T7" fmla="*/ 230616029 h 212"/>
                  <a:gd name="T8" fmla="*/ 2147483646 w 332"/>
                  <a:gd name="T9" fmla="*/ 0 h 212"/>
                  <a:gd name="T10" fmla="*/ 343331602 w 332"/>
                  <a:gd name="T11" fmla="*/ 0 h 212"/>
                  <a:gd name="T12" fmla="*/ 0 w 332"/>
                  <a:gd name="T13" fmla="*/ 230616029 h 212"/>
                  <a:gd name="T14" fmla="*/ 0 w 332"/>
                  <a:gd name="T15" fmla="*/ 2147483646 h 212"/>
                  <a:gd name="T16" fmla="*/ 228887735 w 332"/>
                  <a:gd name="T17" fmla="*/ 2147483646 h 212"/>
                  <a:gd name="T18" fmla="*/ 314722526 w 332"/>
                  <a:gd name="T19" fmla="*/ 331512439 h 212"/>
                  <a:gd name="T20" fmla="*/ 343331602 w 332"/>
                  <a:gd name="T21" fmla="*/ 317100836 h 212"/>
                  <a:gd name="T22" fmla="*/ 2147483646 w 332"/>
                  <a:gd name="T23" fmla="*/ 317100836 h 212"/>
                  <a:gd name="T24" fmla="*/ 2147483646 w 332"/>
                  <a:gd name="T25" fmla="*/ 2147483646 h 212"/>
                  <a:gd name="T26" fmla="*/ 314722526 w 332"/>
                  <a:gd name="T27" fmla="*/ 2147483646 h 212"/>
                  <a:gd name="T28" fmla="*/ 314722526 w 332"/>
                  <a:gd name="T29" fmla="*/ 331512439 h 2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32"/>
                  <a:gd name="T46" fmla="*/ 0 h 212"/>
                  <a:gd name="T47" fmla="*/ 332 w 332"/>
                  <a:gd name="T48" fmla="*/ 212 h 2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32" h="212">
                    <a:moveTo>
                      <a:pt x="16" y="212"/>
                    </a:moveTo>
                    <a:cubicBezTo>
                      <a:pt x="316" y="212"/>
                      <a:pt x="316" y="212"/>
                      <a:pt x="316" y="212"/>
                    </a:cubicBezTo>
                    <a:cubicBezTo>
                      <a:pt x="325" y="212"/>
                      <a:pt x="332" y="205"/>
                      <a:pt x="332" y="196"/>
                    </a:cubicBezTo>
                    <a:cubicBezTo>
                      <a:pt x="332" y="16"/>
                      <a:pt x="332" y="16"/>
                      <a:pt x="332" y="16"/>
                    </a:cubicBezTo>
                    <a:cubicBezTo>
                      <a:pt x="332" y="7"/>
                      <a:pt x="325" y="0"/>
                      <a:pt x="3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05"/>
                      <a:pt x="7" y="212"/>
                      <a:pt x="16" y="212"/>
                    </a:cubicBezTo>
                    <a:close/>
                    <a:moveTo>
                      <a:pt x="22" y="23"/>
                    </a:moveTo>
                    <a:cubicBezTo>
                      <a:pt x="23" y="22"/>
                      <a:pt x="24" y="22"/>
                      <a:pt x="24" y="22"/>
                    </a:cubicBezTo>
                    <a:cubicBezTo>
                      <a:pt x="310" y="22"/>
                      <a:pt x="310" y="22"/>
                      <a:pt x="310" y="22"/>
                    </a:cubicBezTo>
                    <a:cubicBezTo>
                      <a:pt x="310" y="190"/>
                      <a:pt x="310" y="190"/>
                      <a:pt x="310" y="190"/>
                    </a:cubicBezTo>
                    <a:cubicBezTo>
                      <a:pt x="22" y="190"/>
                      <a:pt x="22" y="190"/>
                      <a:pt x="22" y="190"/>
                    </a:cubicBezTo>
                    <a:lnTo>
                      <a:pt x="22" y="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21917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Freeform 52"/>
              <p:cNvSpPr>
                <a:spLocks noChangeArrowheads="1"/>
              </p:cNvSpPr>
              <p:nvPr/>
            </p:nvSpPr>
            <p:spPr bwMode="auto">
              <a:xfrm>
                <a:off x="269855" y="246063"/>
                <a:ext cx="836614" cy="338137"/>
              </a:xfrm>
              <a:custGeom>
                <a:avLst/>
                <a:gdLst>
                  <a:gd name="T0" fmla="*/ 2147483646 w 221"/>
                  <a:gd name="T1" fmla="*/ 129912995 h 89"/>
                  <a:gd name="T2" fmla="*/ 2147483646 w 221"/>
                  <a:gd name="T3" fmla="*/ 101042174 h 89"/>
                  <a:gd name="T4" fmla="*/ 2147483646 w 221"/>
                  <a:gd name="T5" fmla="*/ 72171353 h 89"/>
                  <a:gd name="T6" fmla="*/ 2147483646 w 221"/>
                  <a:gd name="T7" fmla="*/ 43304332 h 89"/>
                  <a:gd name="T8" fmla="*/ 2147483646 w 221"/>
                  <a:gd name="T9" fmla="*/ 28870821 h 89"/>
                  <a:gd name="T10" fmla="*/ 2147483646 w 221"/>
                  <a:gd name="T11" fmla="*/ 0 h 89"/>
                  <a:gd name="T12" fmla="*/ 2147483646 w 221"/>
                  <a:gd name="T13" fmla="*/ 0 h 89"/>
                  <a:gd name="T14" fmla="*/ 2147483646 w 221"/>
                  <a:gd name="T15" fmla="*/ 0 h 89"/>
                  <a:gd name="T16" fmla="*/ 2147483646 w 221"/>
                  <a:gd name="T17" fmla="*/ 57737843 h 89"/>
                  <a:gd name="T18" fmla="*/ 2147483646 w 221"/>
                  <a:gd name="T19" fmla="*/ 57737843 h 89"/>
                  <a:gd name="T20" fmla="*/ 2147483646 w 221"/>
                  <a:gd name="T21" fmla="*/ 72171353 h 89"/>
                  <a:gd name="T22" fmla="*/ 2147483646 w 221"/>
                  <a:gd name="T23" fmla="*/ 86608664 h 89"/>
                  <a:gd name="T24" fmla="*/ 2147483646 w 221"/>
                  <a:gd name="T25" fmla="*/ 101042174 h 89"/>
                  <a:gd name="T26" fmla="*/ 2147483646 w 221"/>
                  <a:gd name="T27" fmla="*/ 129912995 h 89"/>
                  <a:gd name="T28" fmla="*/ 2147483646 w 221"/>
                  <a:gd name="T29" fmla="*/ 144346506 h 89"/>
                  <a:gd name="T30" fmla="*/ 2147483646 w 221"/>
                  <a:gd name="T31" fmla="*/ 173217327 h 89"/>
                  <a:gd name="T32" fmla="*/ 2147483646 w 221"/>
                  <a:gd name="T33" fmla="*/ 216517859 h 89"/>
                  <a:gd name="T34" fmla="*/ 2147483646 w 221"/>
                  <a:gd name="T35" fmla="*/ 230955170 h 89"/>
                  <a:gd name="T36" fmla="*/ 2147483646 w 221"/>
                  <a:gd name="T37" fmla="*/ 259822191 h 89"/>
                  <a:gd name="T38" fmla="*/ 2147483646 w 221"/>
                  <a:gd name="T39" fmla="*/ 288693012 h 89"/>
                  <a:gd name="T40" fmla="*/ 2147483646 w 221"/>
                  <a:gd name="T41" fmla="*/ 303126523 h 89"/>
                  <a:gd name="T42" fmla="*/ 1776998421 w 221"/>
                  <a:gd name="T43" fmla="*/ 923816879 h 89"/>
                  <a:gd name="T44" fmla="*/ 1103459796 w 221"/>
                  <a:gd name="T45" fmla="*/ 433039518 h 89"/>
                  <a:gd name="T46" fmla="*/ 1074799141 w 221"/>
                  <a:gd name="T47" fmla="*/ 418602208 h 89"/>
                  <a:gd name="T48" fmla="*/ 1046138487 w 221"/>
                  <a:gd name="T49" fmla="*/ 404168697 h 89"/>
                  <a:gd name="T50" fmla="*/ 1017474047 w 221"/>
                  <a:gd name="T51" fmla="*/ 404168697 h 89"/>
                  <a:gd name="T52" fmla="*/ 988813393 w 221"/>
                  <a:gd name="T53" fmla="*/ 404168697 h 89"/>
                  <a:gd name="T54" fmla="*/ 960152739 w 221"/>
                  <a:gd name="T55" fmla="*/ 418602208 h 89"/>
                  <a:gd name="T56" fmla="*/ 931492085 w 221"/>
                  <a:gd name="T57" fmla="*/ 433039518 h 89"/>
                  <a:gd name="T58" fmla="*/ 85985748 w 221"/>
                  <a:gd name="T59" fmla="*/ 981554722 h 89"/>
                  <a:gd name="T60" fmla="*/ 171967711 w 221"/>
                  <a:gd name="T61" fmla="*/ 1284681245 h 89"/>
                  <a:gd name="T62" fmla="*/ 1017474047 w 221"/>
                  <a:gd name="T63" fmla="*/ 750599552 h 89"/>
                  <a:gd name="T64" fmla="*/ 1719677112 w 221"/>
                  <a:gd name="T65" fmla="*/ 1255810424 h 89"/>
                  <a:gd name="T66" fmla="*/ 1748337766 w 221"/>
                  <a:gd name="T67" fmla="*/ 1270247734 h 89"/>
                  <a:gd name="T68" fmla="*/ 1791330641 w 221"/>
                  <a:gd name="T69" fmla="*/ 1284681245 h 89"/>
                  <a:gd name="T70" fmla="*/ 1791330641 w 221"/>
                  <a:gd name="T71" fmla="*/ 1284681245 h 89"/>
                  <a:gd name="T72" fmla="*/ 1819991295 w 221"/>
                  <a:gd name="T73" fmla="*/ 1270247734 h 89"/>
                  <a:gd name="T74" fmla="*/ 1862984169 w 221"/>
                  <a:gd name="T75" fmla="*/ 1255810424 h 89"/>
                  <a:gd name="T76" fmla="*/ 2147483646 w 221"/>
                  <a:gd name="T77" fmla="*/ 562948714 h 89"/>
                  <a:gd name="T78" fmla="*/ 2147483646 w 221"/>
                  <a:gd name="T79" fmla="*/ 591819535 h 89"/>
                  <a:gd name="T80" fmla="*/ 2147483646 w 221"/>
                  <a:gd name="T81" fmla="*/ 606253046 h 89"/>
                  <a:gd name="T82" fmla="*/ 2147483646 w 221"/>
                  <a:gd name="T83" fmla="*/ 620690356 h 89"/>
                  <a:gd name="T84" fmla="*/ 2147483646 w 221"/>
                  <a:gd name="T85" fmla="*/ 620690356 h 89"/>
                  <a:gd name="T86" fmla="*/ 2147483646 w 221"/>
                  <a:gd name="T87" fmla="*/ 620690356 h 89"/>
                  <a:gd name="T88" fmla="*/ 2147483646 w 221"/>
                  <a:gd name="T89" fmla="*/ 620690356 h 89"/>
                  <a:gd name="T90" fmla="*/ 2147483646 w 221"/>
                  <a:gd name="T91" fmla="*/ 591819535 h 89"/>
                  <a:gd name="T92" fmla="*/ 2147483646 w 221"/>
                  <a:gd name="T93" fmla="*/ 577386024 h 89"/>
                  <a:gd name="T94" fmla="*/ 2147483646 w 221"/>
                  <a:gd name="T95" fmla="*/ 534081693 h 89"/>
                  <a:gd name="T96" fmla="*/ 2147483646 w 221"/>
                  <a:gd name="T97" fmla="*/ 230955170 h 89"/>
                  <a:gd name="T98" fmla="*/ 2147483646 w 221"/>
                  <a:gd name="T99" fmla="*/ 230955170 h 89"/>
                  <a:gd name="T100" fmla="*/ 2147483646 w 221"/>
                  <a:gd name="T101" fmla="*/ 202084349 h 89"/>
                  <a:gd name="T102" fmla="*/ 2147483646 w 221"/>
                  <a:gd name="T103" fmla="*/ 158780017 h 8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21"/>
                  <a:gd name="T157" fmla="*/ 0 h 89"/>
                  <a:gd name="T158" fmla="*/ 221 w 221"/>
                  <a:gd name="T159" fmla="*/ 89 h 8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21" h="89">
                    <a:moveTo>
                      <a:pt x="221" y="9"/>
                    </a:move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8"/>
                      <a:pt x="220" y="7"/>
                    </a:cubicBezTo>
                    <a:cubicBezTo>
                      <a:pt x="220" y="7"/>
                      <a:pt x="220" y="7"/>
                      <a:pt x="220" y="6"/>
                    </a:cubicBezTo>
                    <a:cubicBezTo>
                      <a:pt x="220" y="6"/>
                      <a:pt x="220" y="6"/>
                      <a:pt x="220" y="5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19" y="4"/>
                      <a:pt x="219" y="4"/>
                      <a:pt x="218" y="3"/>
                    </a:cubicBezTo>
                    <a:cubicBezTo>
                      <a:pt x="218" y="3"/>
                      <a:pt x="218" y="3"/>
                      <a:pt x="217" y="3"/>
                    </a:cubicBezTo>
                    <a:cubicBezTo>
                      <a:pt x="217" y="3"/>
                      <a:pt x="217" y="2"/>
                      <a:pt x="217" y="2"/>
                    </a:cubicBezTo>
                    <a:cubicBezTo>
                      <a:pt x="215" y="1"/>
                      <a:pt x="214" y="1"/>
                      <a:pt x="213" y="0"/>
                    </a:cubicBezTo>
                    <a:cubicBezTo>
                      <a:pt x="213" y="0"/>
                      <a:pt x="212" y="0"/>
                      <a:pt x="212" y="0"/>
                    </a:cubicBezTo>
                    <a:cubicBezTo>
                      <a:pt x="212" y="0"/>
                      <a:pt x="211" y="0"/>
                      <a:pt x="211" y="0"/>
                    </a:cubicBezTo>
                    <a:cubicBezTo>
                      <a:pt x="210" y="0"/>
                      <a:pt x="209" y="0"/>
                      <a:pt x="209" y="0"/>
                    </a:cubicBezTo>
                    <a:cubicBezTo>
                      <a:pt x="209" y="0"/>
                      <a:pt x="209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4" y="4"/>
                      <a:pt x="184" y="4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2" y="5"/>
                      <a:pt x="182" y="5"/>
                      <a:pt x="182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6"/>
                      <a:pt x="181" y="6"/>
                      <a:pt x="180" y="6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80" y="6"/>
                      <a:pt x="179" y="7"/>
                      <a:pt x="179" y="7"/>
                    </a:cubicBezTo>
                    <a:cubicBezTo>
                      <a:pt x="179" y="7"/>
                      <a:pt x="179" y="7"/>
                      <a:pt x="178" y="8"/>
                    </a:cubicBezTo>
                    <a:cubicBezTo>
                      <a:pt x="178" y="8"/>
                      <a:pt x="178" y="8"/>
                      <a:pt x="178" y="9"/>
                    </a:cubicBezTo>
                    <a:cubicBezTo>
                      <a:pt x="178" y="9"/>
                      <a:pt x="177" y="9"/>
                      <a:pt x="177" y="9"/>
                    </a:cubicBezTo>
                    <a:cubicBezTo>
                      <a:pt x="177" y="10"/>
                      <a:pt x="177" y="10"/>
                      <a:pt x="177" y="10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6" y="12"/>
                      <a:pt x="176" y="12"/>
                      <a:pt x="176" y="12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4"/>
                      <a:pt x="176" y="14"/>
                      <a:pt x="176" y="15"/>
                    </a:cubicBezTo>
                    <a:cubicBezTo>
                      <a:pt x="176" y="15"/>
                      <a:pt x="176" y="15"/>
                      <a:pt x="176" y="16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16"/>
                      <a:pt x="176" y="17"/>
                      <a:pt x="176" y="17"/>
                    </a:cubicBezTo>
                    <a:cubicBezTo>
                      <a:pt x="176" y="17"/>
                      <a:pt x="176" y="17"/>
                      <a:pt x="177" y="18"/>
                    </a:cubicBezTo>
                    <a:cubicBezTo>
                      <a:pt x="177" y="18"/>
                      <a:pt x="177" y="18"/>
                      <a:pt x="177" y="19"/>
                    </a:cubicBezTo>
                    <a:cubicBezTo>
                      <a:pt x="177" y="19"/>
                      <a:pt x="177" y="19"/>
                      <a:pt x="177" y="20"/>
                    </a:cubicBezTo>
                    <a:cubicBezTo>
                      <a:pt x="177" y="20"/>
                      <a:pt x="178" y="20"/>
                      <a:pt x="178" y="21"/>
                    </a:cubicBezTo>
                    <a:cubicBezTo>
                      <a:pt x="178" y="21"/>
                      <a:pt x="178" y="21"/>
                      <a:pt x="178" y="21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6" y="29"/>
                    </a:cubicBezTo>
                    <a:cubicBezTo>
                      <a:pt x="76" y="29"/>
                      <a:pt x="76" y="29"/>
                      <a:pt x="75" y="29"/>
                    </a:cubicBezTo>
                    <a:cubicBezTo>
                      <a:pt x="75" y="29"/>
                      <a:pt x="75" y="29"/>
                      <a:pt x="74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2" y="28"/>
                      <a:pt x="72" y="28"/>
                      <a:pt x="71" y="28"/>
                    </a:cubicBezTo>
                    <a:cubicBezTo>
                      <a:pt x="71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8" y="28"/>
                    </a:cubicBezTo>
                    <a:cubicBezTo>
                      <a:pt x="68" y="29"/>
                      <a:pt x="67" y="29"/>
                      <a:pt x="67" y="29"/>
                    </a:cubicBezTo>
                    <a:cubicBezTo>
                      <a:pt x="67" y="29"/>
                      <a:pt x="67" y="29"/>
                      <a:pt x="66" y="29"/>
                    </a:cubicBezTo>
                    <a:cubicBezTo>
                      <a:pt x="66" y="29"/>
                      <a:pt x="66" y="30"/>
                      <a:pt x="65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1" y="72"/>
                      <a:pt x="0" y="79"/>
                      <a:pt x="3" y="84"/>
                    </a:cubicBezTo>
                    <a:cubicBezTo>
                      <a:pt x="5" y="87"/>
                      <a:pt x="9" y="89"/>
                      <a:pt x="12" y="89"/>
                    </a:cubicBezTo>
                    <a:cubicBezTo>
                      <a:pt x="15" y="89"/>
                      <a:pt x="17" y="88"/>
                      <a:pt x="18" y="87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118" y="87"/>
                      <a:pt x="118" y="87"/>
                      <a:pt x="118" y="87"/>
                    </a:cubicBezTo>
                    <a:cubicBezTo>
                      <a:pt x="119" y="87"/>
                      <a:pt x="119" y="87"/>
                      <a:pt x="120" y="87"/>
                    </a:cubicBezTo>
                    <a:cubicBezTo>
                      <a:pt x="120" y="88"/>
                      <a:pt x="120" y="88"/>
                      <a:pt x="120" y="88"/>
                    </a:cubicBezTo>
                    <a:cubicBezTo>
                      <a:pt x="121" y="88"/>
                      <a:pt x="121" y="88"/>
                      <a:pt x="122" y="88"/>
                    </a:cubicBezTo>
                    <a:cubicBezTo>
                      <a:pt x="122" y="88"/>
                      <a:pt x="122" y="88"/>
                      <a:pt x="122" y="88"/>
                    </a:cubicBezTo>
                    <a:cubicBezTo>
                      <a:pt x="123" y="88"/>
                      <a:pt x="124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6" y="88"/>
                      <a:pt x="127" y="88"/>
                    </a:cubicBezTo>
                    <a:cubicBezTo>
                      <a:pt x="127" y="88"/>
                      <a:pt x="127" y="88"/>
                      <a:pt x="127" y="88"/>
                    </a:cubicBezTo>
                    <a:cubicBezTo>
                      <a:pt x="128" y="88"/>
                      <a:pt x="129" y="88"/>
                      <a:pt x="129" y="88"/>
                    </a:cubicBezTo>
                    <a:cubicBezTo>
                      <a:pt x="129" y="87"/>
                      <a:pt x="129" y="87"/>
                      <a:pt x="130" y="87"/>
                    </a:cubicBezTo>
                    <a:cubicBezTo>
                      <a:pt x="130" y="87"/>
                      <a:pt x="131" y="87"/>
                      <a:pt x="131" y="86"/>
                    </a:cubicBezTo>
                    <a:cubicBezTo>
                      <a:pt x="192" y="39"/>
                      <a:pt x="192" y="39"/>
                      <a:pt x="192" y="39"/>
                    </a:cubicBezTo>
                    <a:cubicBezTo>
                      <a:pt x="192" y="40"/>
                      <a:pt x="193" y="40"/>
                      <a:pt x="193" y="40"/>
                    </a:cubicBezTo>
                    <a:cubicBezTo>
                      <a:pt x="193" y="40"/>
                      <a:pt x="193" y="41"/>
                      <a:pt x="193" y="41"/>
                    </a:cubicBezTo>
                    <a:cubicBezTo>
                      <a:pt x="194" y="41"/>
                      <a:pt x="194" y="41"/>
                      <a:pt x="195" y="42"/>
                    </a:cubicBezTo>
                    <a:cubicBezTo>
                      <a:pt x="195" y="42"/>
                      <a:pt x="195" y="42"/>
                      <a:pt x="196" y="42"/>
                    </a:cubicBezTo>
                    <a:cubicBezTo>
                      <a:pt x="196" y="42"/>
                      <a:pt x="196" y="42"/>
                      <a:pt x="196" y="42"/>
                    </a:cubicBezTo>
                    <a:cubicBezTo>
                      <a:pt x="196" y="42"/>
                      <a:pt x="197" y="42"/>
                      <a:pt x="197" y="43"/>
                    </a:cubicBezTo>
                    <a:cubicBezTo>
                      <a:pt x="197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1" y="43"/>
                      <a:pt x="202" y="43"/>
                      <a:pt x="203" y="43"/>
                    </a:cubicBezTo>
                    <a:cubicBezTo>
                      <a:pt x="203" y="43"/>
                      <a:pt x="203" y="43"/>
                      <a:pt x="203" y="43"/>
                    </a:cubicBezTo>
                    <a:cubicBezTo>
                      <a:pt x="204" y="42"/>
                      <a:pt x="205" y="42"/>
                      <a:pt x="206" y="42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7" y="41"/>
                      <a:pt x="207" y="41"/>
                      <a:pt x="207" y="41"/>
                    </a:cubicBezTo>
                    <a:cubicBezTo>
                      <a:pt x="207" y="41"/>
                      <a:pt x="208" y="40"/>
                      <a:pt x="208" y="40"/>
                    </a:cubicBezTo>
                    <a:cubicBezTo>
                      <a:pt x="208" y="40"/>
                      <a:pt x="208" y="39"/>
                      <a:pt x="208" y="39"/>
                    </a:cubicBezTo>
                    <a:cubicBezTo>
                      <a:pt x="209" y="39"/>
                      <a:pt x="210" y="38"/>
                      <a:pt x="210" y="37"/>
                    </a:cubicBezTo>
                    <a:cubicBezTo>
                      <a:pt x="210" y="37"/>
                      <a:pt x="210" y="37"/>
                      <a:pt x="210" y="37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20" y="15"/>
                      <a:pt x="221" y="14"/>
                      <a:pt x="221" y="14"/>
                    </a:cubicBezTo>
                    <a:cubicBezTo>
                      <a:pt x="221" y="13"/>
                      <a:pt x="221" y="13"/>
                      <a:pt x="221" y="12"/>
                    </a:cubicBezTo>
                    <a:cubicBezTo>
                      <a:pt x="221" y="12"/>
                      <a:pt x="221" y="12"/>
                      <a:pt x="221" y="11"/>
                    </a:cubicBezTo>
                    <a:cubicBezTo>
                      <a:pt x="221" y="11"/>
                      <a:pt x="221" y="10"/>
                      <a:pt x="221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21917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Freeform 53"/>
              <p:cNvSpPr>
                <a:spLocks noChangeArrowheads="1"/>
              </p:cNvSpPr>
              <p:nvPr/>
            </p:nvSpPr>
            <p:spPr bwMode="auto">
              <a:xfrm>
                <a:off x="0" y="862013"/>
                <a:ext cx="1354138" cy="82550"/>
              </a:xfrm>
              <a:custGeom>
                <a:avLst/>
                <a:gdLst>
                  <a:gd name="T0" fmla="*/ 2147483646 w 358"/>
                  <a:gd name="T1" fmla="*/ 0 h 22"/>
                  <a:gd name="T2" fmla="*/ 157382609 w 358"/>
                  <a:gd name="T3" fmla="*/ 0 h 22"/>
                  <a:gd name="T4" fmla="*/ 0 w 358"/>
                  <a:gd name="T5" fmla="*/ 154875057 h 22"/>
                  <a:gd name="T6" fmla="*/ 157382609 w 358"/>
                  <a:gd name="T7" fmla="*/ 309750114 h 22"/>
                  <a:gd name="T8" fmla="*/ 2147483646 w 358"/>
                  <a:gd name="T9" fmla="*/ 309750114 h 22"/>
                  <a:gd name="T10" fmla="*/ 2147483646 w 358"/>
                  <a:gd name="T11" fmla="*/ 154875057 h 22"/>
                  <a:gd name="T12" fmla="*/ 2147483646 w 358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8"/>
                  <a:gd name="T22" fmla="*/ 0 h 22"/>
                  <a:gd name="T23" fmla="*/ 358 w 358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8" h="22">
                    <a:moveTo>
                      <a:pt x="34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347" y="22"/>
                      <a:pt x="347" y="22"/>
                      <a:pt x="347" y="22"/>
                    </a:cubicBezTo>
                    <a:cubicBezTo>
                      <a:pt x="353" y="22"/>
                      <a:pt x="358" y="17"/>
                      <a:pt x="358" y="11"/>
                    </a:cubicBezTo>
                    <a:cubicBezTo>
                      <a:pt x="358" y="5"/>
                      <a:pt x="353" y="0"/>
                      <a:pt x="34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21917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3" name="组合 18"/>
          <p:cNvGrpSpPr>
            <a:grpSpLocks/>
          </p:cNvGrpSpPr>
          <p:nvPr/>
        </p:nvGrpSpPr>
        <p:grpSpPr bwMode="auto">
          <a:xfrm>
            <a:off x="4785785" y="4112685"/>
            <a:ext cx="1119716" cy="1119716"/>
            <a:chOff x="0" y="0"/>
            <a:chExt cx="1119836" cy="1119836"/>
          </a:xfrm>
        </p:grpSpPr>
        <p:sp>
          <p:nvSpPr>
            <p:cNvPr id="34" name="椭圆 19"/>
            <p:cNvSpPr>
              <a:spLocks noChangeArrowheads="1"/>
            </p:cNvSpPr>
            <p:nvPr/>
          </p:nvSpPr>
          <p:spPr bwMode="auto">
            <a:xfrm>
              <a:off x="0" y="0"/>
              <a:ext cx="1119836" cy="1119836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 latinLnBrk="0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Freeform 5"/>
            <p:cNvSpPr>
              <a:spLocks noEditPoints="1" noChangeArrowheads="1"/>
            </p:cNvSpPr>
            <p:nvPr/>
          </p:nvSpPr>
          <p:spPr bwMode="auto">
            <a:xfrm>
              <a:off x="161169" y="267408"/>
              <a:ext cx="802605" cy="502759"/>
            </a:xfrm>
            <a:custGeom>
              <a:avLst/>
              <a:gdLst>
                <a:gd name="T0" fmla="*/ 2010664437 w 260"/>
                <a:gd name="T1" fmla="*/ 626040472 h 162"/>
                <a:gd name="T2" fmla="*/ 1391266376 w 260"/>
                <a:gd name="T3" fmla="*/ 0 h 162"/>
                <a:gd name="T4" fmla="*/ 857629747 w 260"/>
                <a:gd name="T5" fmla="*/ 317836792 h 162"/>
                <a:gd name="T6" fmla="*/ 771865229 w 260"/>
                <a:gd name="T7" fmla="*/ 308203681 h 162"/>
                <a:gd name="T8" fmla="*/ 333522508 w 260"/>
                <a:gd name="T9" fmla="*/ 645303590 h 162"/>
                <a:gd name="T10" fmla="*/ 0 w 260"/>
                <a:gd name="T11" fmla="*/ 1097979104 h 162"/>
                <a:gd name="T12" fmla="*/ 466930893 w 260"/>
                <a:gd name="T13" fmla="*/ 1560287729 h 162"/>
                <a:gd name="T14" fmla="*/ 2010664437 w 260"/>
                <a:gd name="T15" fmla="*/ 1560287729 h 162"/>
                <a:gd name="T16" fmla="*/ 2147483646 w 260"/>
                <a:gd name="T17" fmla="*/ 1097979104 h 162"/>
                <a:gd name="T18" fmla="*/ 2010664437 w 260"/>
                <a:gd name="T19" fmla="*/ 626040472 h 162"/>
                <a:gd name="T20" fmla="*/ 1238799209 w 260"/>
                <a:gd name="T21" fmla="*/ 1406185888 h 162"/>
                <a:gd name="T22" fmla="*/ 771865229 w 260"/>
                <a:gd name="T23" fmla="*/ 780145416 h 162"/>
                <a:gd name="T24" fmla="*/ 1086328954 w 260"/>
                <a:gd name="T25" fmla="*/ 780145416 h 162"/>
                <a:gd name="T26" fmla="*/ 1086328954 w 260"/>
                <a:gd name="T27" fmla="*/ 308203681 h 162"/>
                <a:gd name="T28" fmla="*/ 1391266376 w 260"/>
                <a:gd name="T29" fmla="*/ 308203681 h 162"/>
                <a:gd name="T30" fmla="*/ 1391266376 w 260"/>
                <a:gd name="T31" fmla="*/ 780145416 h 162"/>
                <a:gd name="T32" fmla="*/ 1705730102 w 260"/>
                <a:gd name="T33" fmla="*/ 780145416 h 162"/>
                <a:gd name="T34" fmla="*/ 1238799209 w 260"/>
                <a:gd name="T35" fmla="*/ 1406185888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0"/>
                <a:gd name="T55" fmla="*/ 0 h 162"/>
                <a:gd name="T56" fmla="*/ 260 w 260"/>
                <a:gd name="T57" fmla="*/ 162 h 1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组合 21"/>
          <p:cNvGrpSpPr>
            <a:grpSpLocks/>
          </p:cNvGrpSpPr>
          <p:nvPr/>
        </p:nvGrpSpPr>
        <p:grpSpPr bwMode="auto">
          <a:xfrm>
            <a:off x="7789334" y="1397000"/>
            <a:ext cx="1119717" cy="1119717"/>
            <a:chOff x="0" y="0"/>
            <a:chExt cx="1119836" cy="1119836"/>
          </a:xfrm>
        </p:grpSpPr>
        <p:sp>
          <p:nvSpPr>
            <p:cNvPr id="37" name="椭圆 22"/>
            <p:cNvSpPr>
              <a:spLocks noChangeArrowheads="1"/>
            </p:cNvSpPr>
            <p:nvPr/>
          </p:nvSpPr>
          <p:spPr bwMode="auto">
            <a:xfrm>
              <a:off x="0" y="0"/>
              <a:ext cx="1119836" cy="1119836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 latinLnBrk="0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8" name="组合 23"/>
            <p:cNvGrpSpPr>
              <a:grpSpLocks/>
            </p:cNvGrpSpPr>
            <p:nvPr/>
          </p:nvGrpSpPr>
          <p:grpSpPr bwMode="auto">
            <a:xfrm>
              <a:off x="318456" y="337363"/>
              <a:ext cx="482923" cy="481855"/>
              <a:chOff x="0" y="0"/>
              <a:chExt cx="482923" cy="481855"/>
            </a:xfrm>
          </p:grpSpPr>
          <p:sp>
            <p:nvSpPr>
              <p:cNvPr id="39" name="Freeform 9"/>
              <p:cNvSpPr>
                <a:spLocks noChangeArrowheads="1"/>
              </p:cNvSpPr>
              <p:nvPr/>
            </p:nvSpPr>
            <p:spPr bwMode="auto">
              <a:xfrm>
                <a:off x="290609" y="292745"/>
                <a:ext cx="192314" cy="189110"/>
              </a:xfrm>
              <a:custGeom>
                <a:avLst/>
                <a:gdLst>
                  <a:gd name="T0" fmla="*/ 447104408 w 75"/>
                  <a:gd name="T1" fmla="*/ 274293833 h 74"/>
                  <a:gd name="T2" fmla="*/ 164377186 w 75"/>
                  <a:gd name="T3" fmla="*/ 0 h 74"/>
                  <a:gd name="T4" fmla="*/ 0 w 75"/>
                  <a:gd name="T5" fmla="*/ 156738968 h 74"/>
                  <a:gd name="T6" fmla="*/ 282727222 w 75"/>
                  <a:gd name="T7" fmla="*/ 437562207 h 74"/>
                  <a:gd name="T8" fmla="*/ 447104408 w 75"/>
                  <a:gd name="T9" fmla="*/ 437562207 h 74"/>
                  <a:gd name="T10" fmla="*/ 447104408 w 75"/>
                  <a:gd name="T11" fmla="*/ 274293833 h 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5"/>
                  <a:gd name="T19" fmla="*/ 0 h 74"/>
                  <a:gd name="T20" fmla="*/ 75 w 75"/>
                  <a:gd name="T21" fmla="*/ 74 h 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21917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Freeform 10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6850" cy="358987"/>
              </a:xfrm>
              <a:custGeom>
                <a:avLst/>
                <a:gdLst>
                  <a:gd name="T0" fmla="*/ 916128939 w 139"/>
                  <a:gd name="T1" fmla="*/ 460257233 h 140"/>
                  <a:gd name="T2" fmla="*/ 461360839 w 139"/>
                  <a:gd name="T3" fmla="*/ 0 h 140"/>
                  <a:gd name="T4" fmla="*/ 0 w 139"/>
                  <a:gd name="T5" fmla="*/ 460257233 h 140"/>
                  <a:gd name="T6" fmla="*/ 461360839 w 139"/>
                  <a:gd name="T7" fmla="*/ 920511901 h 140"/>
                  <a:gd name="T8" fmla="*/ 916128939 w 139"/>
                  <a:gd name="T9" fmla="*/ 460257233 h 140"/>
                  <a:gd name="T10" fmla="*/ 461360839 w 139"/>
                  <a:gd name="T11" fmla="*/ 802161580 h 140"/>
                  <a:gd name="T12" fmla="*/ 112045765 w 139"/>
                  <a:gd name="T13" fmla="*/ 460257233 h 140"/>
                  <a:gd name="T14" fmla="*/ 461360839 w 139"/>
                  <a:gd name="T15" fmla="*/ 111775731 h 140"/>
                  <a:gd name="T16" fmla="*/ 804083173 w 139"/>
                  <a:gd name="T17" fmla="*/ 460257233 h 140"/>
                  <a:gd name="T18" fmla="*/ 461360839 w 139"/>
                  <a:gd name="T19" fmla="*/ 802161580 h 1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9"/>
                  <a:gd name="T31" fmla="*/ 0 h 140"/>
                  <a:gd name="T32" fmla="*/ 139 w 139"/>
                  <a:gd name="T33" fmla="*/ 140 h 1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21917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Freeform 11"/>
              <p:cNvSpPr>
                <a:spLocks noChangeArrowheads="1"/>
              </p:cNvSpPr>
              <p:nvPr/>
            </p:nvSpPr>
            <p:spPr bwMode="auto">
              <a:xfrm>
                <a:off x="74789" y="74789"/>
                <a:ext cx="105773" cy="104705"/>
              </a:xfrm>
              <a:custGeom>
                <a:avLst/>
                <a:gdLst>
                  <a:gd name="T0" fmla="*/ 0 w 41"/>
                  <a:gd name="T1" fmla="*/ 267393586 h 41"/>
                  <a:gd name="T2" fmla="*/ 79866354 w 41"/>
                  <a:gd name="T3" fmla="*/ 267393586 h 41"/>
                  <a:gd name="T4" fmla="*/ 272876281 w 41"/>
                  <a:gd name="T5" fmla="*/ 78260603 h 41"/>
                  <a:gd name="T6" fmla="*/ 272876281 w 41"/>
                  <a:gd name="T7" fmla="*/ 0 h 41"/>
                  <a:gd name="T8" fmla="*/ 0 w 41"/>
                  <a:gd name="T9" fmla="*/ 267393586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21917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2" name="组合 27"/>
          <p:cNvGrpSpPr>
            <a:grpSpLocks/>
          </p:cNvGrpSpPr>
          <p:nvPr/>
        </p:nvGrpSpPr>
        <p:grpSpPr bwMode="auto">
          <a:xfrm>
            <a:off x="7789334" y="4112685"/>
            <a:ext cx="1119717" cy="1119716"/>
            <a:chOff x="0" y="0"/>
            <a:chExt cx="1119836" cy="1119836"/>
          </a:xfrm>
        </p:grpSpPr>
        <p:sp>
          <p:nvSpPr>
            <p:cNvPr id="43" name="椭圆 28"/>
            <p:cNvSpPr>
              <a:spLocks noChangeArrowheads="1"/>
            </p:cNvSpPr>
            <p:nvPr/>
          </p:nvSpPr>
          <p:spPr bwMode="auto">
            <a:xfrm>
              <a:off x="0" y="0"/>
              <a:ext cx="1119836" cy="1119836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 latinLnBrk="0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Freeform 7"/>
            <p:cNvSpPr>
              <a:spLocks noEditPoints="1" noChangeArrowheads="1"/>
            </p:cNvSpPr>
            <p:nvPr/>
          </p:nvSpPr>
          <p:spPr bwMode="auto">
            <a:xfrm>
              <a:off x="311726" y="235515"/>
              <a:ext cx="545174" cy="592931"/>
            </a:xfrm>
            <a:custGeom>
              <a:avLst/>
              <a:gdLst>
                <a:gd name="T0" fmla="*/ 1486073451 w 100"/>
                <a:gd name="T1" fmla="*/ 1412402069 h 132"/>
                <a:gd name="T2" fmla="*/ 891642980 w 100"/>
                <a:gd name="T3" fmla="*/ 1815945517 h 132"/>
                <a:gd name="T4" fmla="*/ 1486073451 w 100"/>
                <a:gd name="T5" fmla="*/ 2147483646 h 132"/>
                <a:gd name="T6" fmla="*/ 2080503922 w 100"/>
                <a:gd name="T7" fmla="*/ 1815945517 h 132"/>
                <a:gd name="T8" fmla="*/ 1486073451 w 100"/>
                <a:gd name="T9" fmla="*/ 1412402069 h 132"/>
                <a:gd name="T10" fmla="*/ 1575236659 w 100"/>
                <a:gd name="T11" fmla="*/ 1876478382 h 132"/>
                <a:gd name="T12" fmla="*/ 1575236659 w 100"/>
                <a:gd name="T13" fmla="*/ 2058072485 h 132"/>
                <a:gd name="T14" fmla="*/ 1486073451 w 100"/>
                <a:gd name="T15" fmla="*/ 2118605350 h 132"/>
                <a:gd name="T16" fmla="*/ 1396910244 w 100"/>
                <a:gd name="T17" fmla="*/ 2058072485 h 132"/>
                <a:gd name="T18" fmla="*/ 1396910244 w 100"/>
                <a:gd name="T19" fmla="*/ 1876478382 h 132"/>
                <a:gd name="T20" fmla="*/ 1218578377 w 100"/>
                <a:gd name="T21" fmla="*/ 1694884280 h 132"/>
                <a:gd name="T22" fmla="*/ 1486073451 w 100"/>
                <a:gd name="T23" fmla="*/ 1533467799 h 132"/>
                <a:gd name="T24" fmla="*/ 1753568526 w 100"/>
                <a:gd name="T25" fmla="*/ 1694884280 h 132"/>
                <a:gd name="T26" fmla="*/ 1575236659 w 100"/>
                <a:gd name="T27" fmla="*/ 1876478382 h 132"/>
                <a:gd name="T28" fmla="*/ 2147483646 w 100"/>
                <a:gd name="T29" fmla="*/ 1008858621 h 132"/>
                <a:gd name="T30" fmla="*/ 2147483646 w 100"/>
                <a:gd name="T31" fmla="*/ 726376410 h 132"/>
                <a:gd name="T32" fmla="*/ 1486073451 w 100"/>
                <a:gd name="T33" fmla="*/ 0 h 132"/>
                <a:gd name="T34" fmla="*/ 416098604 w 100"/>
                <a:gd name="T35" fmla="*/ 726376410 h 132"/>
                <a:gd name="T36" fmla="*/ 416098604 w 100"/>
                <a:gd name="T37" fmla="*/ 1008858621 h 132"/>
                <a:gd name="T38" fmla="*/ 0 w 100"/>
                <a:gd name="T39" fmla="*/ 1392224448 h 132"/>
                <a:gd name="T40" fmla="*/ 0 w 100"/>
                <a:gd name="T41" fmla="*/ 2147483646 h 132"/>
                <a:gd name="T42" fmla="*/ 594430471 w 100"/>
                <a:gd name="T43" fmla="*/ 2147483646 h 132"/>
                <a:gd name="T44" fmla="*/ 2147483646 w 100"/>
                <a:gd name="T45" fmla="*/ 2147483646 h 132"/>
                <a:gd name="T46" fmla="*/ 2147483646 w 100"/>
                <a:gd name="T47" fmla="*/ 2147483646 h 132"/>
                <a:gd name="T48" fmla="*/ 2147483646 w 100"/>
                <a:gd name="T49" fmla="*/ 1392224448 h 132"/>
                <a:gd name="T50" fmla="*/ 2147483646 w 100"/>
                <a:gd name="T51" fmla="*/ 1008858621 h 132"/>
                <a:gd name="T52" fmla="*/ 1486073451 w 100"/>
                <a:gd name="T53" fmla="*/ 2147483646 h 132"/>
                <a:gd name="T54" fmla="*/ 743039452 w 100"/>
                <a:gd name="T55" fmla="*/ 1815945517 h 132"/>
                <a:gd name="T56" fmla="*/ 1486073451 w 100"/>
                <a:gd name="T57" fmla="*/ 1331696075 h 132"/>
                <a:gd name="T58" fmla="*/ 2147483646 w 100"/>
                <a:gd name="T59" fmla="*/ 1815945517 h 132"/>
                <a:gd name="T60" fmla="*/ 1486073451 w 100"/>
                <a:gd name="T61" fmla="*/ 2147483646 h 132"/>
                <a:gd name="T62" fmla="*/ 2147483646 w 100"/>
                <a:gd name="T63" fmla="*/ 988680999 h 132"/>
                <a:gd name="T64" fmla="*/ 713316565 w 100"/>
                <a:gd name="T65" fmla="*/ 988680999 h 132"/>
                <a:gd name="T66" fmla="*/ 713316565 w 100"/>
                <a:gd name="T67" fmla="*/ 726376410 h 132"/>
                <a:gd name="T68" fmla="*/ 1486073451 w 100"/>
                <a:gd name="T69" fmla="*/ 221949346 h 132"/>
                <a:gd name="T70" fmla="*/ 2147483646 w 100"/>
                <a:gd name="T71" fmla="*/ 726376410 h 132"/>
                <a:gd name="T72" fmla="*/ 2147483646 w 100"/>
                <a:gd name="T73" fmla="*/ 988680999 h 1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0"/>
                <a:gd name="T112" fmla="*/ 0 h 132"/>
                <a:gd name="T113" fmla="*/ 100 w 100"/>
                <a:gd name="T114" fmla="*/ 132 h 1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0" h="132">
                  <a:moveTo>
                    <a:pt x="50" y="70"/>
                  </a:moveTo>
                  <a:cubicBezTo>
                    <a:pt x="39" y="70"/>
                    <a:pt x="30" y="79"/>
                    <a:pt x="30" y="90"/>
                  </a:cubicBezTo>
                  <a:cubicBezTo>
                    <a:pt x="30" y="102"/>
                    <a:pt x="39" y="111"/>
                    <a:pt x="50" y="111"/>
                  </a:cubicBezTo>
                  <a:cubicBezTo>
                    <a:pt x="61" y="111"/>
                    <a:pt x="70" y="102"/>
                    <a:pt x="70" y="90"/>
                  </a:cubicBezTo>
                  <a:cubicBezTo>
                    <a:pt x="70" y="79"/>
                    <a:pt x="61" y="70"/>
                    <a:pt x="50" y="70"/>
                  </a:cubicBezTo>
                  <a:close/>
                  <a:moveTo>
                    <a:pt x="53" y="93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53" y="104"/>
                    <a:pt x="52" y="105"/>
                    <a:pt x="50" y="105"/>
                  </a:cubicBezTo>
                  <a:cubicBezTo>
                    <a:pt x="48" y="105"/>
                    <a:pt x="47" y="104"/>
                    <a:pt x="47" y="10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4" y="91"/>
                    <a:pt x="41" y="88"/>
                    <a:pt x="41" y="84"/>
                  </a:cubicBezTo>
                  <a:cubicBezTo>
                    <a:pt x="41" y="80"/>
                    <a:pt x="45" y="76"/>
                    <a:pt x="50" y="76"/>
                  </a:cubicBezTo>
                  <a:cubicBezTo>
                    <a:pt x="55" y="76"/>
                    <a:pt x="59" y="80"/>
                    <a:pt x="59" y="84"/>
                  </a:cubicBezTo>
                  <a:cubicBezTo>
                    <a:pt x="59" y="88"/>
                    <a:pt x="56" y="91"/>
                    <a:pt x="53" y="93"/>
                  </a:cubicBezTo>
                  <a:close/>
                  <a:moveTo>
                    <a:pt x="86" y="50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86" y="16"/>
                    <a:pt x="70" y="0"/>
                    <a:pt x="50" y="0"/>
                  </a:cubicBezTo>
                  <a:cubicBezTo>
                    <a:pt x="30" y="0"/>
                    <a:pt x="14" y="16"/>
                    <a:pt x="14" y="36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3"/>
                    <a:pt x="0" y="60"/>
                    <a:pt x="0" y="6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3"/>
                    <a:pt x="9" y="132"/>
                    <a:pt x="20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91" y="132"/>
                    <a:pt x="100" y="123"/>
                    <a:pt x="100" y="112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0"/>
                    <a:pt x="94" y="53"/>
                    <a:pt x="86" y="50"/>
                  </a:cubicBezTo>
                  <a:close/>
                  <a:moveTo>
                    <a:pt x="50" y="115"/>
                  </a:moveTo>
                  <a:cubicBezTo>
                    <a:pt x="36" y="115"/>
                    <a:pt x="25" y="104"/>
                    <a:pt x="25" y="90"/>
                  </a:cubicBezTo>
                  <a:cubicBezTo>
                    <a:pt x="25" y="77"/>
                    <a:pt x="36" y="66"/>
                    <a:pt x="50" y="66"/>
                  </a:cubicBezTo>
                  <a:cubicBezTo>
                    <a:pt x="64" y="66"/>
                    <a:pt x="75" y="77"/>
                    <a:pt x="75" y="90"/>
                  </a:cubicBezTo>
                  <a:cubicBezTo>
                    <a:pt x="75" y="104"/>
                    <a:pt x="64" y="115"/>
                    <a:pt x="50" y="115"/>
                  </a:cubicBezTo>
                  <a:close/>
                  <a:moveTo>
                    <a:pt x="76" y="49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2"/>
                    <a:pt x="36" y="11"/>
                    <a:pt x="50" y="11"/>
                  </a:cubicBezTo>
                  <a:cubicBezTo>
                    <a:pt x="64" y="11"/>
                    <a:pt x="76" y="22"/>
                    <a:pt x="76" y="36"/>
                  </a:cubicBezTo>
                  <a:lnTo>
                    <a:pt x="7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" name="文本框 50"/>
          <p:cNvSpPr>
            <a:spLocks noChangeArrowheads="1"/>
          </p:cNvSpPr>
          <p:nvPr/>
        </p:nvSpPr>
        <p:spPr bwMode="auto">
          <a:xfrm>
            <a:off x="1644081" y="2623411"/>
            <a:ext cx="1357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rgbClr val="2626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微软雅黑" panose="020B0503020204020204" pitchFamily="34" charset="-122"/>
              </a:rPr>
              <a:t>회원가입</a:t>
            </a:r>
            <a:endParaRPr lang="zh-CN" altLang="en-US" sz="2400" dirty="0">
              <a:solidFill>
                <a:srgbClr val="262626"/>
              </a:solidFill>
              <a:latin typeface="나눔스퀘어OTF Bold" panose="020B0600000101010101" pitchFamily="34" charset="-127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文本框 65"/>
          <p:cNvSpPr>
            <a:spLocks noChangeArrowheads="1"/>
          </p:cNvSpPr>
          <p:nvPr/>
        </p:nvSpPr>
        <p:spPr bwMode="auto">
          <a:xfrm>
            <a:off x="7920567" y="5232400"/>
            <a:ext cx="14393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endParaRPr lang="zh-CN" altLang="en-US" sz="2133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文本框 50"/>
          <p:cNvSpPr>
            <a:spLocks noChangeArrowheads="1"/>
          </p:cNvSpPr>
          <p:nvPr/>
        </p:nvSpPr>
        <p:spPr bwMode="auto">
          <a:xfrm>
            <a:off x="4873424" y="2623411"/>
            <a:ext cx="1017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rgbClr val="2626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微软雅黑" panose="020B0503020204020204" pitchFamily="34" charset="-122"/>
              </a:rPr>
              <a:t>로그인</a:t>
            </a:r>
            <a:endParaRPr lang="zh-CN" altLang="en-US" sz="2400" dirty="0">
              <a:solidFill>
                <a:srgbClr val="262626"/>
              </a:solidFill>
              <a:latin typeface="나눔스퀘어OTF Bold" panose="020B0600000101010101" pitchFamily="34" charset="-127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文本框 50"/>
          <p:cNvSpPr>
            <a:spLocks noChangeArrowheads="1"/>
          </p:cNvSpPr>
          <p:nvPr/>
        </p:nvSpPr>
        <p:spPr bwMode="auto">
          <a:xfrm>
            <a:off x="7619093" y="2623211"/>
            <a:ext cx="1596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rgbClr val="2626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微软雅黑" panose="020B0503020204020204" pitchFamily="34" charset="-122"/>
              </a:rPr>
              <a:t>음식 선택</a:t>
            </a:r>
            <a:endParaRPr lang="zh-CN" altLang="en-US" sz="2400" dirty="0">
              <a:solidFill>
                <a:srgbClr val="262626"/>
              </a:solidFill>
              <a:latin typeface="나눔스퀘어OTF Bold" panose="020B0600000101010101" pitchFamily="34" charset="-127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72051" y="3092227"/>
            <a:ext cx="1690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srgbClr val="0C0C0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微软雅黑" panose="020B0503020204020204" pitchFamily="34" charset="-122"/>
              </a:rPr>
              <a:t>원하는 음식이 속한 카테고리에서 검색</a:t>
            </a:r>
            <a:endParaRPr lang="zh-CN" altLang="en-US" sz="1400" dirty="0">
              <a:solidFill>
                <a:srgbClr val="262626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sym typeface="微软雅黑" panose="020B0503020204020204" pitchFamily="34" charset="-122"/>
            </a:endParaRPr>
          </a:p>
        </p:txBody>
      </p:sp>
      <p:sp>
        <p:nvSpPr>
          <p:cNvPr id="59" name="文本框 50"/>
          <p:cNvSpPr>
            <a:spLocks noChangeArrowheads="1"/>
          </p:cNvSpPr>
          <p:nvPr/>
        </p:nvSpPr>
        <p:spPr bwMode="auto">
          <a:xfrm>
            <a:off x="7533216" y="5318035"/>
            <a:ext cx="16909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rgbClr val="2626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微软雅黑" panose="020B0503020204020204" pitchFamily="34" charset="-122"/>
              </a:rPr>
              <a:t>레시피 확인</a:t>
            </a:r>
            <a:endParaRPr lang="zh-CN" altLang="en-US" sz="2400" dirty="0">
              <a:solidFill>
                <a:srgbClr val="262626"/>
              </a:solidFill>
              <a:latin typeface="나눔스퀘어OTF Bold" panose="020B0600000101010101" pitchFamily="34" charset="-127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50"/>
          <p:cNvSpPr>
            <a:spLocks noChangeArrowheads="1"/>
          </p:cNvSpPr>
          <p:nvPr/>
        </p:nvSpPr>
        <p:spPr bwMode="auto">
          <a:xfrm>
            <a:off x="4178201" y="5312756"/>
            <a:ext cx="2408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rgbClr val="2626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微软雅黑" panose="020B0503020204020204" pitchFamily="34" charset="-122"/>
              </a:rPr>
              <a:t>평가 및 후기 작성</a:t>
            </a:r>
            <a:endParaRPr lang="zh-CN" altLang="en-US" sz="2400" dirty="0">
              <a:solidFill>
                <a:srgbClr val="262626"/>
              </a:solidFill>
              <a:latin typeface="나눔스퀘어OTF Bold" panose="020B0600000101010101" pitchFamily="34" charset="-127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50"/>
          <p:cNvSpPr>
            <a:spLocks noChangeArrowheads="1"/>
          </p:cNvSpPr>
          <p:nvPr/>
        </p:nvSpPr>
        <p:spPr bwMode="auto">
          <a:xfrm>
            <a:off x="1417813" y="5312755"/>
            <a:ext cx="1848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400" smtClean="0">
                <a:solidFill>
                  <a:srgbClr val="2626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微软雅黑" panose="020B0503020204020204" pitchFamily="34" charset="-122"/>
              </a:rPr>
              <a:t>레시피 담기</a:t>
            </a:r>
            <a:endParaRPr lang="zh-CN" altLang="en-US" sz="2400" dirty="0">
              <a:solidFill>
                <a:srgbClr val="262626"/>
              </a:solidFill>
              <a:latin typeface="나눔스퀘어OTF Bold" panose="020B0600000101010101" pitchFamily="34" charset="-127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86866" y="5758129"/>
            <a:ext cx="23104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err="1" smtClean="0">
                <a:solidFill>
                  <a:srgbClr val="0C0C0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微软雅黑" panose="020B0503020204020204" pitchFamily="34" charset="-122"/>
              </a:rPr>
              <a:t>헬시</a:t>
            </a:r>
            <a:r>
              <a:rPr lang="ko-KR" altLang="en-US" sz="1400" dirty="0" smtClean="0">
                <a:solidFill>
                  <a:srgbClr val="0C0C0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微软雅黑" panose="020B0503020204020204" pitchFamily="34" charset="-122"/>
              </a:rPr>
              <a:t> </a:t>
            </a:r>
            <a:r>
              <a:rPr lang="ko-KR" altLang="en-US" sz="1400" dirty="0" err="1" smtClean="0">
                <a:solidFill>
                  <a:srgbClr val="0C0C0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微软雅黑" panose="020B0503020204020204" pitchFamily="34" charset="-122"/>
              </a:rPr>
              <a:t>플레져</a:t>
            </a:r>
            <a:r>
              <a:rPr lang="ko-KR" altLang="en-US" sz="1400" dirty="0" smtClean="0">
                <a:solidFill>
                  <a:srgbClr val="0C0C0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微软雅黑" panose="020B0503020204020204" pitchFamily="34" charset="-122"/>
              </a:rPr>
              <a:t> 기반 레시피가 마음에 들었다면 레시피 저장</a:t>
            </a:r>
            <a:endParaRPr lang="en-US" altLang="ko-KR" sz="1400" dirty="0" smtClean="0">
              <a:solidFill>
                <a:srgbClr val="0C0C0C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sym typeface="微软雅黑" panose="020B0503020204020204" pitchFamily="34" charset="-122"/>
            </a:endParaRPr>
          </a:p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C0C0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微软雅黑" panose="020B0503020204020204" pitchFamily="34" charset="-122"/>
              </a:rPr>
              <a:t>=&gt; </a:t>
            </a:r>
            <a:r>
              <a:rPr lang="ko-KR" altLang="en-US" sz="1400" dirty="0" err="1" smtClean="0">
                <a:solidFill>
                  <a:srgbClr val="0C0C0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微软雅黑" panose="020B0503020204020204" pitchFamily="34" charset="-122"/>
              </a:rPr>
              <a:t>찜하기</a:t>
            </a:r>
            <a:endParaRPr lang="zh-CN" altLang="en-US" sz="1400" dirty="0">
              <a:solidFill>
                <a:srgbClr val="262626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sym typeface="微软雅黑" panose="020B0503020204020204" pitchFamily="34" charset="-122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239817" y="5758129"/>
            <a:ext cx="2310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err="1" smtClean="0">
                <a:solidFill>
                  <a:srgbClr val="0C0C0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微软雅黑" panose="020B0503020204020204" pitchFamily="34" charset="-122"/>
              </a:rPr>
              <a:t>별점</a:t>
            </a:r>
            <a:r>
              <a:rPr lang="en-US" altLang="ko-KR" sz="1400" dirty="0" smtClean="0">
                <a:solidFill>
                  <a:srgbClr val="0C0C0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微软雅黑" panose="020B0503020204020204" pitchFamily="34" charset="-122"/>
              </a:rPr>
              <a:t>: 1~5</a:t>
            </a:r>
            <a:r>
              <a:rPr lang="ko-KR" altLang="en-US" sz="1400" dirty="0" smtClean="0">
                <a:solidFill>
                  <a:srgbClr val="0C0C0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微软雅黑" panose="020B0503020204020204" pitchFamily="34" charset="-122"/>
              </a:rPr>
              <a:t>개</a:t>
            </a:r>
            <a:endParaRPr lang="en-US" altLang="ko-KR" sz="1400" dirty="0" smtClean="0">
              <a:solidFill>
                <a:srgbClr val="0C0C0C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sym typeface="微软雅黑" panose="020B0503020204020204" pitchFamily="34" charset="-122"/>
            </a:endParaRPr>
          </a:p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srgbClr val="0C0C0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微软雅黑" panose="020B0503020204020204" pitchFamily="34" charset="-122"/>
              </a:rPr>
              <a:t>후기</a:t>
            </a:r>
            <a:r>
              <a:rPr lang="en-US" altLang="ko-KR" sz="1400" dirty="0" smtClean="0">
                <a:solidFill>
                  <a:srgbClr val="0C0C0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微软雅黑" panose="020B0503020204020204" pitchFamily="34" charset="-122"/>
              </a:rPr>
              <a:t>: </a:t>
            </a:r>
            <a:r>
              <a:rPr lang="ko-KR" altLang="en-US" sz="1400" dirty="0" smtClean="0">
                <a:solidFill>
                  <a:srgbClr val="0C0C0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微软雅黑" panose="020B0503020204020204" pitchFamily="34" charset="-122"/>
              </a:rPr>
              <a:t>사진 및 글 작성</a:t>
            </a:r>
            <a:endParaRPr lang="zh-CN" altLang="en-US" sz="1400" dirty="0">
              <a:solidFill>
                <a:srgbClr val="262626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sym typeface="微软雅黑" panose="020B0503020204020204" pitchFamily="34" charset="-12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4081" y="2623211"/>
            <a:ext cx="4282587" cy="10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92332" y="3164351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비회원은 회원가입과 로그인 생략 가능</a:t>
            </a:r>
            <a:endParaRPr lang="en-US" altLang="ko-KR" sz="1400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4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레시피 담기 기능 이용 불가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3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203153" y="144688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4</a:t>
              </a:r>
            </a:p>
            <a:p>
              <a:pPr algn="ctr"/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90432" y="416830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예상 화면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6641" y="2881570"/>
            <a:ext cx="18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16262" y="2655129"/>
            <a:ext cx="42495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000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 후 먹고 싶은 음식을 탐색</a:t>
            </a:r>
            <a:endParaRPr lang="en-US" altLang="ko-KR" sz="2000" dirty="0" smtClean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lvl="0" algn="ctr"/>
            <a:endParaRPr lang="en-US" altLang="ko-KR" sz="2000" dirty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457200" lvl="0" indent="-457200" algn="ctr">
              <a:buAutoNum type="arabicPeriod"/>
            </a:pPr>
            <a:r>
              <a:rPr lang="ko-KR" altLang="en-US" sz="2000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직접 음식을 검색</a:t>
            </a:r>
            <a:endParaRPr lang="en-US" altLang="ko-KR" sz="2000" dirty="0" smtClean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457200" lvl="0" indent="-457200" algn="ctr">
              <a:buAutoNum type="arabicPeriod"/>
            </a:pPr>
            <a:endParaRPr lang="en-US" altLang="ko-KR" sz="2000" dirty="0" smtClean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457200" lvl="0" indent="-457200" algn="ctr">
              <a:buAutoNum type="arabicPeriod"/>
            </a:pPr>
            <a:r>
              <a:rPr lang="ko-KR" altLang="en-US" sz="2000" dirty="0" smtClean="0"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카테고리에서 음식  선택</a:t>
            </a:r>
            <a:endParaRPr lang="en-US" altLang="ko-KR" sz="2000" dirty="0" smtClean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457200" lvl="0" indent="-457200" algn="ctr">
              <a:buAutoNum type="arabicPeriod"/>
            </a:pPr>
            <a:endParaRPr lang="en-US" altLang="ko-KR" sz="2000" dirty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lvl="0" algn="ctr"/>
            <a:endParaRPr lang="en-US" altLang="ko-KR" sz="2000" dirty="0" smtClean="0"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8" y="998915"/>
            <a:ext cx="3484382" cy="54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319</Words>
  <Application>Microsoft Office PowerPoint</Application>
  <PresentationFormat>와이드스크린</PresentationFormat>
  <Paragraphs>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210 옴니고딕 030</vt:lpstr>
      <vt:lpstr>宋体</vt:lpstr>
      <vt:lpstr>KoPub돋움체 Light</vt:lpstr>
      <vt:lpstr>나눔스퀘어OTF Bold</vt:lpstr>
      <vt:lpstr>KoPub돋움체 Medium</vt:lpstr>
      <vt:lpstr>나눔바른고딕OTF</vt:lpstr>
      <vt:lpstr>KoPub돋움체 Bold</vt:lpstr>
      <vt:lpstr>맑은 고딕</vt:lpstr>
      <vt:lpstr>微软雅黑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Home</cp:lastModifiedBy>
  <cp:revision>84</cp:revision>
  <dcterms:created xsi:type="dcterms:W3CDTF">2017-11-16T00:50:54Z</dcterms:created>
  <dcterms:modified xsi:type="dcterms:W3CDTF">2022-04-18T02:04:21Z</dcterms:modified>
</cp:coreProperties>
</file>