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70" r:id="rId3"/>
    <p:sldId id="284" r:id="rId4"/>
    <p:sldId id="312" r:id="rId5"/>
    <p:sldId id="313" r:id="rId6"/>
    <p:sldId id="267" r:id="rId7"/>
    <p:sldId id="314" r:id="rId8"/>
    <p:sldId id="316" r:id="rId9"/>
    <p:sldId id="31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0384"/>
  </p:normalViewPr>
  <p:slideViewPr>
    <p:cSldViewPr snapToGrid="0" showGuides="1">
      <p:cViewPr varScale="1">
        <p:scale>
          <a:sx n="91" d="100"/>
          <a:sy n="91" d="100"/>
        </p:scale>
        <p:origin x="208" y="392"/>
      </p:cViewPr>
      <p:guideLst>
        <p:guide orient="horz" pos="2160"/>
        <p:guide pos="3840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2A605-0F42-EE4D-AD31-01CDEBF53BE7}" type="datetimeFigureOut">
              <a:rPr lang="en-KR" smtClean="0"/>
              <a:t>2022/10/05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2ABE9-F770-4248-949F-DDD64425308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794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220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1FF8-8C12-784E-8002-89230B37F05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187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99</a:t>
            </a:r>
            <a:r>
              <a:rPr lang="ko-KR" altLang="en-US" dirty="0"/>
              <a:t>개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542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439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데이터셋이 적기 때문에 미리 사전 학습된 모델을 </a:t>
            </a:r>
            <a:r>
              <a:rPr lang="en-US" altLang="ko-KR" dirty="0"/>
              <a:t>feature extractor</a:t>
            </a:r>
            <a:r>
              <a:rPr lang="ko-KR" altLang="en-US" dirty="0"/>
              <a:t>로 사용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034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883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ST-GCN </a:t>
            </a:r>
            <a:r>
              <a:rPr lang="ko-KR" altLang="en-US" dirty="0" err="1"/>
              <a:t>ㅅㄱ먀ㅜ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5413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ST-GCN </a:t>
            </a:r>
            <a:r>
              <a:rPr lang="ko-KR" altLang="en-US" dirty="0" err="1"/>
              <a:t>ㅅㄱ먀ㅜ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769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724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31224"/>
            <a:ext cx="12308753" cy="6886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8701E8-DD63-8D9D-E917-0E5180075378}"/>
              </a:ext>
            </a:extLst>
          </p:cNvPr>
          <p:cNvGrpSpPr/>
          <p:nvPr/>
        </p:nvGrpSpPr>
        <p:grpSpPr>
          <a:xfrm>
            <a:off x="4371810" y="873760"/>
            <a:ext cx="3448380" cy="1747139"/>
            <a:chOff x="4313434" y="1422400"/>
            <a:chExt cx="3448380" cy="17471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049933-013A-4DA4-B40F-DB900F3E4904}"/>
                </a:ext>
              </a:extLst>
            </p:cNvPr>
            <p:cNvSpPr txBox="1"/>
            <p:nvPr/>
          </p:nvSpPr>
          <p:spPr>
            <a:xfrm>
              <a:off x="5157283" y="1422400"/>
              <a:ext cx="187743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dirty="0" err="1">
                  <a:latin typeface="+mj-lt"/>
                </a:rPr>
                <a:t>원샷</a:t>
              </a:r>
              <a:endParaRPr lang="ko-KR" altLang="en-US" sz="66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5A04AB-9D3A-2AF3-8AC0-46FA5D9128F5}"/>
                </a:ext>
              </a:extLst>
            </p:cNvPr>
            <p:cNvSpPr txBox="1"/>
            <p:nvPr/>
          </p:nvSpPr>
          <p:spPr>
            <a:xfrm>
              <a:off x="4313434" y="2800207"/>
              <a:ext cx="3448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컴퓨터공학 종합설계</a:t>
              </a:r>
              <a:r>
                <a:rPr lang="en-US" altLang="ko-KR" dirty="0"/>
                <a:t>2</a:t>
              </a:r>
              <a:r>
                <a:rPr lang="ko-KR" altLang="en-US" dirty="0"/>
                <a:t> 진행사항</a:t>
              </a:r>
              <a:endParaRPr lang="en-KR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4A0E9F-AC73-2DF0-5418-747EAED04DD1}"/>
              </a:ext>
            </a:extLst>
          </p:cNvPr>
          <p:cNvSpPr txBox="1"/>
          <p:nvPr/>
        </p:nvSpPr>
        <p:spPr>
          <a:xfrm>
            <a:off x="8745242" y="4699436"/>
            <a:ext cx="3050517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유영현</a:t>
            </a:r>
            <a:r>
              <a:rPr lang="en-US" altLang="ko-KR" dirty="0"/>
              <a:t>(2016112181)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조성운</a:t>
            </a:r>
            <a:r>
              <a:rPr lang="en-US" altLang="ko-KR" dirty="0"/>
              <a:t>(2018113338)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1</a:t>
            </a:r>
            <a:endParaRPr lang="ko-KR" altLang="en-US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2044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Dataset 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개요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20124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 err="1">
                <a:solidFill>
                  <a:schemeClr val="bg1"/>
                </a:solidFill>
                <a:latin typeface="+mn-ea"/>
              </a:rPr>
              <a:t>BaseLine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모델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추후 계획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0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464AEE-3E29-5F4D-20CC-9C8C1898B9A0}"/>
              </a:ext>
            </a:extLst>
          </p:cNvPr>
          <p:cNvSpPr txBox="1"/>
          <p:nvPr/>
        </p:nvSpPr>
        <p:spPr>
          <a:xfrm>
            <a:off x="1676400" y="330200"/>
            <a:ext cx="4169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4"/>
                </a:solidFill>
              </a:rPr>
              <a:t>Dataset</a:t>
            </a:r>
            <a:r>
              <a:rPr lang="ko-KR" altLang="en-US" sz="4000" spc="-300" dirty="0">
                <a:solidFill>
                  <a:schemeClr val="accent4"/>
                </a:solidFill>
              </a:rPr>
              <a:t> </a:t>
            </a:r>
            <a:r>
              <a:rPr lang="en-US" altLang="ko-KR" sz="4000" spc="-300" dirty="0">
                <a:solidFill>
                  <a:schemeClr val="accent4"/>
                </a:solidFill>
              </a:rPr>
              <a:t>overview</a:t>
            </a:r>
            <a:endParaRPr lang="ko-KR" altLang="en-US" sz="4000" spc="-300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4032D-ED58-B813-BC4E-5ADE2C84B0CC}"/>
              </a:ext>
            </a:extLst>
          </p:cNvPr>
          <p:cNvSpPr txBox="1"/>
          <p:nvPr/>
        </p:nvSpPr>
        <p:spPr>
          <a:xfrm>
            <a:off x="4695723" y="2601588"/>
            <a:ext cx="3231348" cy="113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/>
              <a:t>S</a:t>
            </a:r>
            <a:r>
              <a:rPr lang="en-KR" sz="2400" dirty="0"/>
              <a:t>elfharm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51%</a:t>
            </a:r>
            <a:endParaRPr lang="en-KR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/>
              <a:t>N</a:t>
            </a:r>
            <a:r>
              <a:rPr lang="en-KR" sz="2400" dirty="0"/>
              <a:t>ormal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48%</a:t>
            </a:r>
            <a:endParaRPr lang="en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25F6B-7935-DC54-78B8-2C9C1789DA00}"/>
              </a:ext>
            </a:extLst>
          </p:cNvPr>
          <p:cNvSpPr txBox="1"/>
          <p:nvPr/>
        </p:nvSpPr>
        <p:spPr>
          <a:xfrm>
            <a:off x="4883168" y="1600795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Num_class</a:t>
            </a:r>
            <a:r>
              <a:rPr lang="en-US" sz="2400" b="1" dirty="0"/>
              <a:t> = 2</a:t>
            </a:r>
            <a:endParaRPr lang="en-KR" sz="24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AD8202-9FC0-5AD8-9AC6-53C8F38E4F74}"/>
              </a:ext>
            </a:extLst>
          </p:cNvPr>
          <p:cNvGrpSpPr/>
          <p:nvPr/>
        </p:nvGrpSpPr>
        <p:grpSpPr>
          <a:xfrm>
            <a:off x="2634904" y="4709962"/>
            <a:ext cx="6491087" cy="997584"/>
            <a:chOff x="1003054" y="4189457"/>
            <a:chExt cx="6491087" cy="9975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EF092C-35E8-3223-9E04-3CB42F4293EA}"/>
                </a:ext>
              </a:extLst>
            </p:cNvPr>
            <p:cNvGrpSpPr/>
            <p:nvPr/>
          </p:nvGrpSpPr>
          <p:grpSpPr>
            <a:xfrm>
              <a:off x="5783416" y="4189457"/>
              <a:ext cx="1710725" cy="997584"/>
              <a:chOff x="5400939" y="3949700"/>
              <a:chExt cx="1710725" cy="99758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076169-DD19-E09D-4E2E-E2BD79838A13}"/>
                  </a:ext>
                </a:extLst>
              </p:cNvPr>
              <p:cNvSpPr txBox="1"/>
              <p:nvPr/>
            </p:nvSpPr>
            <p:spPr>
              <a:xfrm>
                <a:off x="5400939" y="3949700"/>
                <a:ext cx="1710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Train = 62</a:t>
                </a:r>
                <a:endParaRPr lang="en-KR" sz="2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713BE6-71C3-D844-5B6F-C577174F6E7A}"/>
                  </a:ext>
                </a:extLst>
              </p:cNvPr>
              <p:cNvSpPr txBox="1"/>
              <p:nvPr/>
            </p:nvSpPr>
            <p:spPr>
              <a:xfrm>
                <a:off x="5451432" y="4485619"/>
                <a:ext cx="1653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Test  = 37</a:t>
                </a:r>
                <a:endParaRPr lang="en-KR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6529A76-C3D5-1B28-4F03-F53DA4C7EF32}"/>
                </a:ext>
              </a:extLst>
            </p:cNvPr>
            <p:cNvGrpSpPr/>
            <p:nvPr/>
          </p:nvGrpSpPr>
          <p:grpSpPr>
            <a:xfrm>
              <a:off x="1003054" y="4328500"/>
              <a:ext cx="3880114" cy="719498"/>
              <a:chOff x="1003054" y="4328500"/>
              <a:chExt cx="3880114" cy="71949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BD347E-629B-9078-A408-D3448D8958BB}"/>
                  </a:ext>
                </a:extLst>
              </p:cNvPr>
              <p:cNvSpPr txBox="1"/>
              <p:nvPr/>
            </p:nvSpPr>
            <p:spPr>
              <a:xfrm>
                <a:off x="1003054" y="4426639"/>
                <a:ext cx="22685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2800" dirty="0"/>
                  <a:t>99</a:t>
                </a:r>
                <a:r>
                  <a:rPr lang="ko-KR" altLang="en-US" sz="2800" dirty="0"/>
                  <a:t>개 데이터 </a:t>
                </a:r>
                <a:endParaRPr lang="en-KR" sz="2800" dirty="0"/>
              </a:p>
            </p:txBody>
          </p:sp>
          <p:sp>
            <p:nvSpPr>
              <p:cNvPr id="20" name="Right Arrow 19">
                <a:extLst>
                  <a:ext uri="{FF2B5EF4-FFF2-40B4-BE49-F238E27FC236}">
                    <a16:creationId xmlns:a16="http://schemas.microsoft.com/office/drawing/2014/main" id="{8B57F0A7-F464-B164-C40F-9DCD2BE679A1}"/>
                  </a:ext>
                </a:extLst>
              </p:cNvPr>
              <p:cNvSpPr/>
              <p:nvPr/>
            </p:nvSpPr>
            <p:spPr>
              <a:xfrm>
                <a:off x="4025761" y="4328500"/>
                <a:ext cx="857407" cy="719498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49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0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464AEE-3E29-5F4D-20CC-9C8C1898B9A0}"/>
              </a:ext>
            </a:extLst>
          </p:cNvPr>
          <p:cNvSpPr txBox="1"/>
          <p:nvPr/>
        </p:nvSpPr>
        <p:spPr>
          <a:xfrm>
            <a:off x="1676400" y="330200"/>
            <a:ext cx="354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4"/>
                </a:solidFill>
              </a:rPr>
              <a:t>Base Line </a:t>
            </a:r>
            <a:r>
              <a:rPr lang="ko-KR" altLang="en-US" sz="4000" spc="-300" dirty="0">
                <a:solidFill>
                  <a:schemeClr val="accent4"/>
                </a:solidFill>
              </a:rPr>
              <a:t>모델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7C5F2-7942-979B-6EA6-2D7A2DB4A60D}"/>
              </a:ext>
            </a:extLst>
          </p:cNvPr>
          <p:cNvSpPr txBox="1"/>
          <p:nvPr/>
        </p:nvSpPr>
        <p:spPr>
          <a:xfrm>
            <a:off x="1181234" y="1651338"/>
            <a:ext cx="44323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C3D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</a:rPr>
              <a:t>R2PlusD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ST-GCN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X3D</a:t>
            </a:r>
          </a:p>
        </p:txBody>
      </p:sp>
    </p:spTree>
    <p:extLst>
      <p:ext uri="{BB962C8B-B14F-4D97-AF65-F5344CB8AC3E}">
        <p14:creationId xmlns:p14="http://schemas.microsoft.com/office/powerpoint/2010/main" val="32202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0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464AEE-3E29-5F4D-20CC-9C8C1898B9A0}"/>
              </a:ext>
            </a:extLst>
          </p:cNvPr>
          <p:cNvSpPr txBox="1"/>
          <p:nvPr/>
        </p:nvSpPr>
        <p:spPr>
          <a:xfrm>
            <a:off x="1676400" y="330200"/>
            <a:ext cx="5647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4"/>
                </a:solidFill>
              </a:rPr>
              <a:t>Base Line </a:t>
            </a:r>
            <a:r>
              <a:rPr lang="ko-KR" altLang="en-US" sz="4000" spc="-300" dirty="0">
                <a:solidFill>
                  <a:schemeClr val="accent4"/>
                </a:solidFill>
              </a:rPr>
              <a:t>모델</a:t>
            </a:r>
            <a:r>
              <a:rPr lang="en-US" altLang="ko-KR" sz="4000" spc="-300" dirty="0">
                <a:solidFill>
                  <a:schemeClr val="accent4"/>
                </a:solidFill>
              </a:rPr>
              <a:t> </a:t>
            </a:r>
            <a:r>
              <a:rPr lang="ko-KR" altLang="en-US" sz="4000" spc="-300" dirty="0">
                <a:solidFill>
                  <a:schemeClr val="accent4"/>
                </a:solidFill>
              </a:rPr>
              <a:t>전이 학습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9E2F88-433A-E583-44F2-11E5026C59C4}"/>
              </a:ext>
            </a:extLst>
          </p:cNvPr>
          <p:cNvGrpSpPr/>
          <p:nvPr/>
        </p:nvGrpSpPr>
        <p:grpSpPr>
          <a:xfrm>
            <a:off x="2880625" y="1222051"/>
            <a:ext cx="6399963" cy="4862667"/>
            <a:chOff x="2880625" y="612451"/>
            <a:chExt cx="6399963" cy="48626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F5FF3A-79B1-9DFC-D6B6-701C94DA2820}"/>
                </a:ext>
              </a:extLst>
            </p:cNvPr>
            <p:cNvSpPr txBox="1"/>
            <p:nvPr/>
          </p:nvSpPr>
          <p:spPr>
            <a:xfrm>
              <a:off x="2927333" y="3767599"/>
              <a:ext cx="3257567" cy="1707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C3D (UCF-101)</a:t>
              </a:r>
              <a:endParaRPr lang="en-US" altLang="ko-KR" sz="18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solidFill>
                    <a:schemeClr val="tx1"/>
                  </a:solidFill>
                </a:rPr>
                <a:t>R2PlusD (UCF-101)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ST-GCN (Kinetics-400)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X3D (Kinetics-400)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A72008-9FB5-43EF-F1A5-2E57F43C3ACA}"/>
                </a:ext>
              </a:extLst>
            </p:cNvPr>
            <p:cNvGrpSpPr/>
            <p:nvPr/>
          </p:nvGrpSpPr>
          <p:grpSpPr>
            <a:xfrm>
              <a:off x="2880625" y="612451"/>
              <a:ext cx="6399963" cy="3419905"/>
              <a:chOff x="2880625" y="612451"/>
              <a:chExt cx="6399963" cy="341990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C3E3915-080B-A418-91AE-873A2436CAA8}"/>
                  </a:ext>
                </a:extLst>
              </p:cNvPr>
              <p:cNvGrpSpPr/>
              <p:nvPr/>
            </p:nvGrpSpPr>
            <p:grpSpPr>
              <a:xfrm>
                <a:off x="2880625" y="941047"/>
                <a:ext cx="3332148" cy="2626600"/>
                <a:chOff x="2880625" y="941047"/>
                <a:chExt cx="3332148" cy="26266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99B3B3A-E6C4-D1BC-7D65-E23FCE5C289D}"/>
                    </a:ext>
                  </a:extLst>
                </p:cNvPr>
                <p:cNvSpPr/>
                <p:nvPr/>
              </p:nvSpPr>
              <p:spPr>
                <a:xfrm>
                  <a:off x="2880625" y="1783839"/>
                  <a:ext cx="3010510" cy="178380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chemeClr val="accent5">
                      <a:alpha val="99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sz="2800" b="1" dirty="0">
                      <a:solidFill>
                        <a:sysClr val="windowText" lastClr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BaseLine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045E408-DBBC-0989-66C3-AD07F4437114}"/>
                    </a:ext>
                  </a:extLst>
                </p:cNvPr>
                <p:cNvSpPr txBox="1"/>
                <p:nvPr/>
              </p:nvSpPr>
              <p:spPr>
                <a:xfrm>
                  <a:off x="2880625" y="941047"/>
                  <a:ext cx="33321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</a:t>
                  </a:r>
                  <a:r>
                    <a:rPr lang="en-KR" sz="2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eature Extractor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FDC26E-109F-5E7E-BE93-954B32EE843A}"/>
                  </a:ext>
                </a:extLst>
              </p:cNvPr>
              <p:cNvSpPr/>
              <p:nvPr/>
            </p:nvSpPr>
            <p:spPr>
              <a:xfrm>
                <a:off x="7328539" y="1317809"/>
                <a:ext cx="1624961" cy="27145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800" b="1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nn.Linear</a:t>
                </a:r>
              </a:p>
            </p:txBody>
          </p:sp>
          <p:sp>
            <p:nvSpPr>
              <p:cNvPr id="12" name="Plus 11">
                <a:extLst>
                  <a:ext uri="{FF2B5EF4-FFF2-40B4-BE49-F238E27FC236}">
                    <a16:creationId xmlns:a16="http://schemas.microsoft.com/office/drawing/2014/main" id="{21926505-5607-149F-4A19-CF7474651834}"/>
                  </a:ext>
                </a:extLst>
              </p:cNvPr>
              <p:cNvSpPr/>
              <p:nvPr/>
            </p:nvSpPr>
            <p:spPr>
              <a:xfrm>
                <a:off x="6006746" y="2072390"/>
                <a:ext cx="1206181" cy="1205383"/>
              </a:xfrm>
              <a:prstGeom prst="mathPlus">
                <a:avLst>
                  <a:gd name="adj1" fmla="val 10312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515242-5752-F3ED-C4FB-739093C29AD1}"/>
                  </a:ext>
                </a:extLst>
              </p:cNvPr>
              <p:cNvSpPr txBox="1"/>
              <p:nvPr/>
            </p:nvSpPr>
            <p:spPr>
              <a:xfrm>
                <a:off x="7320040" y="612451"/>
                <a:ext cx="19605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Classifier</a:t>
                </a:r>
                <a:endParaRPr lang="en-KR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282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실행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247B5D-31AE-CF21-DCF0-A54EB2F1A5D6}"/>
              </a:ext>
            </a:extLst>
          </p:cNvPr>
          <p:cNvSpPr txBox="1"/>
          <p:nvPr/>
        </p:nvSpPr>
        <p:spPr>
          <a:xfrm>
            <a:off x="683980" y="1439859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C3D Result</a:t>
            </a:r>
            <a:endParaRPr lang="en-KR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85282-22B8-D105-6917-42B881B14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53" y="1964278"/>
            <a:ext cx="7124945" cy="1554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90DF75-7DA5-BED9-CBE9-0AF48D53B15B}"/>
              </a:ext>
            </a:extLst>
          </p:cNvPr>
          <p:cNvSpPr txBox="1"/>
          <p:nvPr/>
        </p:nvSpPr>
        <p:spPr>
          <a:xfrm>
            <a:off x="683980" y="3845359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R2PlusD Result</a:t>
            </a:r>
            <a:endParaRPr lang="en-KR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1F8BCF-F4A1-C3C4-85A0-A9C0ABC6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54" y="4511123"/>
            <a:ext cx="7124946" cy="1438062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B81AB30-0D67-BB61-0FBF-A0984B9CB775}"/>
              </a:ext>
            </a:extLst>
          </p:cNvPr>
          <p:cNvSpPr/>
          <p:nvPr/>
        </p:nvSpPr>
        <p:spPr>
          <a:xfrm>
            <a:off x="5421239" y="2321168"/>
            <a:ext cx="2301923" cy="212523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7012A6A-45A8-A642-E39D-9C58B465F535}"/>
              </a:ext>
            </a:extLst>
          </p:cNvPr>
          <p:cNvSpPr/>
          <p:nvPr/>
        </p:nvSpPr>
        <p:spPr>
          <a:xfrm>
            <a:off x="5165677" y="3050343"/>
            <a:ext cx="1305462" cy="212523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47B319C-371B-44F9-6EAE-274FA8F57088}"/>
              </a:ext>
            </a:extLst>
          </p:cNvPr>
          <p:cNvSpPr/>
          <p:nvPr/>
        </p:nvSpPr>
        <p:spPr>
          <a:xfrm>
            <a:off x="5165677" y="4752534"/>
            <a:ext cx="2301923" cy="212523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4A4D7F-3007-3906-C04D-B835910B5E77}"/>
              </a:ext>
            </a:extLst>
          </p:cNvPr>
          <p:cNvSpPr/>
          <p:nvPr/>
        </p:nvSpPr>
        <p:spPr>
          <a:xfrm>
            <a:off x="4955149" y="5495777"/>
            <a:ext cx="1305462" cy="212523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실행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247B5D-31AE-CF21-DCF0-A54EB2F1A5D6}"/>
              </a:ext>
            </a:extLst>
          </p:cNvPr>
          <p:cNvSpPr txBox="1"/>
          <p:nvPr/>
        </p:nvSpPr>
        <p:spPr>
          <a:xfrm>
            <a:off x="683980" y="1439859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ST-GCN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AA543-DA8F-3A52-A50D-3760D9201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26" b="2827"/>
          <a:stretch/>
        </p:blipFill>
        <p:spPr>
          <a:xfrm>
            <a:off x="1003054" y="4144602"/>
            <a:ext cx="6508091" cy="1752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3DE348-35D8-2716-32F8-3C642DB10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54" y="1944441"/>
            <a:ext cx="6032500" cy="17526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F0A897CA-6F0F-ABEB-C6EB-1C0FD19F9FEF}"/>
              </a:ext>
            </a:extLst>
          </p:cNvPr>
          <p:cNvSpPr/>
          <p:nvPr/>
        </p:nvSpPr>
        <p:spPr>
          <a:xfrm>
            <a:off x="7981793" y="4661153"/>
            <a:ext cx="857407" cy="7194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42CE3-8877-6347-CBC6-852F74D5AAAA}"/>
              </a:ext>
            </a:extLst>
          </p:cNvPr>
          <p:cNvSpPr txBox="1"/>
          <p:nvPr/>
        </p:nvSpPr>
        <p:spPr>
          <a:xfrm>
            <a:off x="9309848" y="4741755"/>
            <a:ext cx="2385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Validation </a:t>
            </a:r>
            <a:r>
              <a:rPr lang="ko-KR" altLang="en-US" dirty="0"/>
              <a:t>데이터로</a:t>
            </a:r>
            <a:endParaRPr lang="en-US" altLang="ko-KR" dirty="0"/>
          </a:p>
          <a:p>
            <a:pPr algn="ctr"/>
            <a:r>
              <a:rPr lang="en-US" altLang="ko-KR" dirty="0"/>
              <a:t>Train </a:t>
            </a:r>
            <a:r>
              <a:rPr lang="ko-KR" altLang="en-US" dirty="0"/>
              <a:t>진행</a:t>
            </a:r>
            <a:endParaRPr lang="en-US" altLang="ko-KR" dirty="0"/>
          </a:p>
          <a:p>
            <a:pPr algn="ctr"/>
            <a:endParaRPr lang="en-KR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29B2C67-DB40-5E14-6EB7-4860D27F8D6C}"/>
              </a:ext>
            </a:extLst>
          </p:cNvPr>
          <p:cNvSpPr/>
          <p:nvPr/>
        </p:nvSpPr>
        <p:spPr>
          <a:xfrm>
            <a:off x="4301010" y="2267015"/>
            <a:ext cx="2578092" cy="262959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B481A5D-7BA3-E484-3287-6F00A981AD1D}"/>
              </a:ext>
            </a:extLst>
          </p:cNvPr>
          <p:cNvSpPr/>
          <p:nvPr/>
        </p:nvSpPr>
        <p:spPr>
          <a:xfrm>
            <a:off x="4650358" y="2557782"/>
            <a:ext cx="1004854" cy="262959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07E853-4D14-533C-68DD-0E4C36C3AF07}"/>
              </a:ext>
            </a:extLst>
          </p:cNvPr>
          <p:cNvSpPr/>
          <p:nvPr/>
        </p:nvSpPr>
        <p:spPr>
          <a:xfrm>
            <a:off x="4301010" y="3136822"/>
            <a:ext cx="2578092" cy="262959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C411275-23D4-B5B3-88B5-2B72AF2B28F0}"/>
              </a:ext>
            </a:extLst>
          </p:cNvPr>
          <p:cNvSpPr/>
          <p:nvPr/>
        </p:nvSpPr>
        <p:spPr>
          <a:xfrm>
            <a:off x="4650358" y="3427589"/>
            <a:ext cx="1004854" cy="262959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8BA0FA1-6DC3-2BEA-5235-3D1FA9D287A0}"/>
              </a:ext>
            </a:extLst>
          </p:cNvPr>
          <p:cNvSpPr/>
          <p:nvPr/>
        </p:nvSpPr>
        <p:spPr>
          <a:xfrm>
            <a:off x="4200191" y="4478796"/>
            <a:ext cx="1004854" cy="262959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CCDD079-16EE-F101-041F-DCD8F2A01C4F}"/>
              </a:ext>
            </a:extLst>
          </p:cNvPr>
          <p:cNvSpPr/>
          <p:nvPr/>
        </p:nvSpPr>
        <p:spPr>
          <a:xfrm>
            <a:off x="4802758" y="4769563"/>
            <a:ext cx="2582780" cy="262959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A07A861-69B0-E089-85BC-EEA3501FC7B0}"/>
              </a:ext>
            </a:extLst>
          </p:cNvPr>
          <p:cNvSpPr/>
          <p:nvPr/>
        </p:nvSpPr>
        <p:spPr>
          <a:xfrm>
            <a:off x="4240232" y="5374318"/>
            <a:ext cx="1004854" cy="262959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327B993-5309-7492-28CF-848DAC02C1AE}"/>
              </a:ext>
            </a:extLst>
          </p:cNvPr>
          <p:cNvSpPr/>
          <p:nvPr/>
        </p:nvSpPr>
        <p:spPr>
          <a:xfrm>
            <a:off x="4842799" y="5665085"/>
            <a:ext cx="2582780" cy="262959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48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실행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B8BF7F-9385-B4DD-DF1A-F8A51B4F9062}"/>
              </a:ext>
            </a:extLst>
          </p:cNvPr>
          <p:cNvGrpSpPr/>
          <p:nvPr/>
        </p:nvGrpSpPr>
        <p:grpSpPr>
          <a:xfrm>
            <a:off x="768350" y="1368495"/>
            <a:ext cx="7194550" cy="3750365"/>
            <a:chOff x="869950" y="1381195"/>
            <a:chExt cx="7194550" cy="37503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90DF75-7DA5-BED9-CBE9-0AF48D53B15B}"/>
                </a:ext>
              </a:extLst>
            </p:cNvPr>
            <p:cNvSpPr txBox="1"/>
            <p:nvPr/>
          </p:nvSpPr>
          <p:spPr>
            <a:xfrm>
              <a:off x="869950" y="1381195"/>
              <a:ext cx="1976823" cy="963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2000" dirty="0"/>
                <a:t>X3D Result</a:t>
              </a:r>
            </a:p>
            <a:p>
              <a:pPr marL="800100" lvl="1" indent="-3429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sz="2000" dirty="0"/>
                <a:t>X3d_m</a:t>
              </a:r>
              <a:endParaRPr lang="en-KR" sz="2000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BCC6BA-F794-57F9-0CAD-C6B38040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2400" y="2483641"/>
              <a:ext cx="6642100" cy="812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A00AE5-7B4F-FAB4-BE6A-04A1F5143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7500" y="4458460"/>
              <a:ext cx="6159500" cy="6731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C70A87-3733-2D85-CF64-4A6CA7101A08}"/>
                </a:ext>
              </a:extLst>
            </p:cNvPr>
            <p:cNvSpPr txBox="1"/>
            <p:nvPr/>
          </p:nvSpPr>
          <p:spPr>
            <a:xfrm>
              <a:off x="1422400" y="3681391"/>
              <a:ext cx="61023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en-US" sz="2000" dirty="0"/>
                <a:t>X3d_s</a:t>
              </a:r>
              <a:endParaRPr lang="en-KR" sz="2000" dirty="0"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13EAD4-5D4E-61C0-3F54-F07608AC69F5}"/>
              </a:ext>
            </a:extLst>
          </p:cNvPr>
          <p:cNvSpPr/>
          <p:nvPr/>
        </p:nvSpPr>
        <p:spPr>
          <a:xfrm>
            <a:off x="4608154" y="4565134"/>
            <a:ext cx="1004854" cy="262959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AA99598-907F-BCAC-6C81-9A3A4C951C34}"/>
              </a:ext>
            </a:extLst>
          </p:cNvPr>
          <p:cNvSpPr/>
          <p:nvPr/>
        </p:nvSpPr>
        <p:spPr>
          <a:xfrm>
            <a:off x="5210721" y="4855901"/>
            <a:ext cx="2582780" cy="262959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86A6E0D-2AB3-77B1-5E20-1F9F27775229}"/>
              </a:ext>
            </a:extLst>
          </p:cNvPr>
          <p:cNvSpPr/>
          <p:nvPr/>
        </p:nvSpPr>
        <p:spPr>
          <a:xfrm>
            <a:off x="4460053" y="2730015"/>
            <a:ext cx="1004854" cy="262959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1B931FC-9C55-AB89-4683-37F683E1A55D}"/>
              </a:ext>
            </a:extLst>
          </p:cNvPr>
          <p:cNvSpPr/>
          <p:nvPr/>
        </p:nvSpPr>
        <p:spPr>
          <a:xfrm>
            <a:off x="5062619" y="3020783"/>
            <a:ext cx="2730881" cy="231266"/>
          </a:xfrm>
          <a:prstGeom prst="roundRect">
            <a:avLst/>
          </a:prstGeom>
          <a:solidFill>
            <a:srgbClr val="FFFF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501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추후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247B5D-31AE-CF21-DCF0-A54EB2F1A5D6}"/>
              </a:ext>
            </a:extLst>
          </p:cNvPr>
          <p:cNvSpPr txBox="1"/>
          <p:nvPr/>
        </p:nvSpPr>
        <p:spPr>
          <a:xfrm>
            <a:off x="1468888" y="1738017"/>
            <a:ext cx="4139275" cy="367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A</a:t>
            </a:r>
            <a:r>
              <a:rPr lang="en-US" altLang="ko-KR" sz="2400" dirty="0"/>
              <a:t>u</a:t>
            </a:r>
            <a:r>
              <a:rPr lang="en-US" sz="2400" dirty="0"/>
              <a:t>gmentation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Anomaly Detection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Imbalanced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Knowledge Distillation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5788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163</Words>
  <Application>Microsoft Macintosh PowerPoint</Application>
  <PresentationFormat>Widescreen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Pretendard</vt:lpstr>
      <vt:lpstr>Pretendard ExtraBold</vt:lpstr>
      <vt:lpstr>Arial</vt:lpstr>
      <vt:lpstr>Calibri</vt:lpstr>
      <vt:lpstr>Montserrat Black</vt:lpstr>
      <vt:lpstr>Montserrat SemiBold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조 성운</cp:lastModifiedBy>
  <cp:revision>113</cp:revision>
  <dcterms:created xsi:type="dcterms:W3CDTF">2021-10-22T06:13:27Z</dcterms:created>
  <dcterms:modified xsi:type="dcterms:W3CDTF">2022-10-05T08:10:12Z</dcterms:modified>
</cp:coreProperties>
</file>