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2" r:id="rId2"/>
    <p:sldId id="28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DEE"/>
    <a:srgbClr val="E9E9E9"/>
    <a:srgbClr val="E4E3E1"/>
    <a:srgbClr val="E6E4E5"/>
    <a:srgbClr val="D1D1CF"/>
    <a:srgbClr val="DEDEE0"/>
    <a:srgbClr val="E1E1E2"/>
    <a:srgbClr val="E8E2E2"/>
    <a:srgbClr val="EAEBED"/>
    <a:srgbClr val="EDEDE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26" autoAdjust="0"/>
    <p:restoredTop sz="80437"/>
  </p:normalViewPr>
  <p:slideViewPr>
    <p:cSldViewPr snapToGrid="0" showGuides="1">
      <p:cViewPr>
        <p:scale>
          <a:sx n="149" d="100"/>
          <a:sy n="149" d="100"/>
        </p:scale>
        <p:origin x="1000" y="144"/>
      </p:cViewPr>
      <p:guideLst>
        <p:guide orient="horz" pos="2160"/>
        <p:guide pos="3840"/>
      </p:guideLst>
    </p:cSldViewPr>
  </p:slid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2A605-0F42-EE4D-AD31-01CDEBF53BE7}" type="datetimeFigureOut">
              <a:rPr lang="en-KR" smtClean="0"/>
              <a:t>10/19/22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2ABE9-F770-4248-949F-DDD64425308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97943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2ABE9-F770-4248-949F-DDD644253085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9946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2ABE9-F770-4248-949F-DDD644253085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02387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63930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</a:rPr>
              <a:t>Augmentation Methods</a:t>
            </a:r>
            <a:endParaRPr lang="ko-KR" altLang="en-US" sz="4400" spc="-300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09AC1F-5A77-740A-2E07-3957F15530E1}"/>
              </a:ext>
            </a:extLst>
          </p:cNvPr>
          <p:cNvSpPr txBox="1"/>
          <p:nvPr/>
        </p:nvSpPr>
        <p:spPr>
          <a:xfrm>
            <a:off x="869950" y="1663908"/>
            <a:ext cx="2924623" cy="461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Flipping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Random Cropping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Rotating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Color Shifting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Spatial-Level Transformation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A7D91803-0323-1108-F01E-721289D3BDE2}"/>
              </a:ext>
            </a:extLst>
          </p:cNvPr>
          <p:cNvSpPr/>
          <p:nvPr/>
        </p:nvSpPr>
        <p:spPr>
          <a:xfrm>
            <a:off x="4150564" y="3330403"/>
            <a:ext cx="1168713" cy="794479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E39643-101F-AF21-5958-B261D4DD549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7DED1C0-1594-C8CF-5890-3A0DFEECCE42}"/>
              </a:ext>
            </a:extLst>
          </p:cNvPr>
          <p:cNvGrpSpPr/>
          <p:nvPr/>
        </p:nvGrpSpPr>
        <p:grpSpPr>
          <a:xfrm>
            <a:off x="5551198" y="2374014"/>
            <a:ext cx="1715534" cy="3195794"/>
            <a:chOff x="5653740" y="1892658"/>
            <a:chExt cx="1715534" cy="3195794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251D0AE2-B668-767D-3CD3-65824DADD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24965" y="1892658"/>
              <a:ext cx="1510478" cy="307268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777403-DCD1-5A72-0519-C02EC2688CDE}"/>
                </a:ext>
              </a:extLst>
            </p:cNvPr>
            <p:cNvSpPr txBox="1"/>
            <p:nvPr/>
          </p:nvSpPr>
          <p:spPr>
            <a:xfrm>
              <a:off x="5653740" y="4842231"/>
              <a:ext cx="17155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000" dirty="0"/>
                <a:t>Spatial-level Transform</a:t>
              </a:r>
              <a:endParaRPr kumimoji="1" lang="ko-Kore-KR" altLang="en-US" sz="10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C374BCD-F9D6-AC51-6949-D225F098A62F}"/>
              </a:ext>
            </a:extLst>
          </p:cNvPr>
          <p:cNvGrpSpPr/>
          <p:nvPr/>
        </p:nvGrpSpPr>
        <p:grpSpPr>
          <a:xfrm>
            <a:off x="7494205" y="3823884"/>
            <a:ext cx="4095593" cy="2016872"/>
            <a:chOff x="7503104" y="3647174"/>
            <a:chExt cx="4095593" cy="201687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1DBBBDC-1AAF-7D40-921D-9BE704634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03104" y="3647174"/>
              <a:ext cx="4095593" cy="17706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BA629F2-4D88-AC57-C9C1-EBB40A7D5681}"/>
                </a:ext>
              </a:extLst>
            </p:cNvPr>
            <p:cNvSpPr txBox="1"/>
            <p:nvPr/>
          </p:nvSpPr>
          <p:spPr>
            <a:xfrm>
              <a:off x="8820130" y="5417825"/>
              <a:ext cx="14526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000" dirty="0"/>
                <a:t>Rotating, Cropping</a:t>
              </a:r>
              <a:endParaRPr kumimoji="1" lang="ko-Kore-KR" altLang="en-US" sz="1000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C0EEEFA-5E1D-4F8E-D528-98727DB9AF32}"/>
              </a:ext>
            </a:extLst>
          </p:cNvPr>
          <p:cNvGrpSpPr/>
          <p:nvPr/>
        </p:nvGrpSpPr>
        <p:grpSpPr>
          <a:xfrm>
            <a:off x="7494205" y="1961152"/>
            <a:ext cx="4095593" cy="1637986"/>
            <a:chOff x="7503103" y="1663908"/>
            <a:chExt cx="4095593" cy="163798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9DD67C6-61A4-EF79-C195-FF58F29DB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03103" y="1663908"/>
              <a:ext cx="4095593" cy="139176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C935146-CDF5-B725-77B9-A2B31A981A6D}"/>
                </a:ext>
              </a:extLst>
            </p:cNvPr>
            <p:cNvSpPr txBox="1"/>
            <p:nvPr/>
          </p:nvSpPr>
          <p:spPr>
            <a:xfrm>
              <a:off x="8999667" y="3055673"/>
              <a:ext cx="10935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000" dirty="0"/>
                <a:t>Color Shifting</a:t>
              </a:r>
              <a:endParaRPr kumimoji="1" lang="ko-Kore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496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9885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</a:rPr>
              <a:t>AI hub Dataset</a:t>
            </a:r>
            <a:endParaRPr lang="ko-KR" altLang="en-US" sz="4400" spc="-300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09AC1F-5A77-740A-2E07-3957F15530E1}"/>
              </a:ext>
            </a:extLst>
          </p:cNvPr>
          <p:cNvSpPr txBox="1"/>
          <p:nvPr/>
        </p:nvSpPr>
        <p:spPr>
          <a:xfrm>
            <a:off x="869950" y="1663908"/>
            <a:ext cx="2924623" cy="4614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운전자 및 </a:t>
            </a:r>
            <a:r>
              <a:rPr lang="ko-KR" altLang="en-US" dirty="0" err="1"/>
              <a:t>탐승자</a:t>
            </a:r>
            <a:r>
              <a:rPr lang="ko-KR" altLang="en-US" dirty="0"/>
              <a:t> 상태 및 이상행동 모니터링 데이터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일상생활 영상 데이터</a:t>
            </a:r>
            <a:r>
              <a:rPr lang="en-US" altLang="ko-KR" dirty="0"/>
              <a:t>( target for UCF101 )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교통 수신호 패턴 영상 데이터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이상행동 </a:t>
            </a:r>
            <a:r>
              <a:rPr lang="en-US" altLang="ko-KR" dirty="0"/>
              <a:t>CCTV </a:t>
            </a:r>
            <a:r>
              <a:rPr lang="ko-KR" altLang="en-US" dirty="0"/>
              <a:t>영상</a:t>
            </a:r>
            <a:endParaRPr lang="en-US" altLang="ko-KR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A7D91803-0323-1108-F01E-721289D3BDE2}"/>
              </a:ext>
            </a:extLst>
          </p:cNvPr>
          <p:cNvSpPr/>
          <p:nvPr/>
        </p:nvSpPr>
        <p:spPr>
          <a:xfrm>
            <a:off x="4150564" y="3330403"/>
            <a:ext cx="1168713" cy="794479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E39643-101F-AF21-5958-B261D4DD549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5AEC5C4-E199-C621-DE96-D642E771B304}"/>
              </a:ext>
            </a:extLst>
          </p:cNvPr>
          <p:cNvGrpSpPr/>
          <p:nvPr/>
        </p:nvGrpSpPr>
        <p:grpSpPr>
          <a:xfrm>
            <a:off x="5664992" y="1239340"/>
            <a:ext cx="2924622" cy="2239210"/>
            <a:chOff x="5664992" y="1239340"/>
            <a:chExt cx="2924622" cy="223921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A77B6E7-E4B7-88CA-79A7-94A518B83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64992" y="1239340"/>
              <a:ext cx="2924622" cy="199298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B229B1F-1379-6DCA-A705-FD76ACDE9F51}"/>
                </a:ext>
              </a:extLst>
            </p:cNvPr>
            <p:cNvSpPr txBox="1"/>
            <p:nvPr/>
          </p:nvSpPr>
          <p:spPr>
            <a:xfrm>
              <a:off x="6294382" y="3232329"/>
              <a:ext cx="16658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000" dirty="0"/>
                <a:t>운전자</a:t>
              </a:r>
              <a:r>
                <a:rPr kumimoji="1" lang="ko-KR" altLang="en-US" sz="1000" dirty="0"/>
                <a:t> 이상행동 모니터링</a:t>
              </a:r>
              <a:endParaRPr kumimoji="1" lang="ko-Kore-KR" altLang="en-US" sz="1000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38B9FAC-527B-B11A-80B9-C232AE010825}"/>
              </a:ext>
            </a:extLst>
          </p:cNvPr>
          <p:cNvGrpSpPr/>
          <p:nvPr/>
        </p:nvGrpSpPr>
        <p:grpSpPr>
          <a:xfrm>
            <a:off x="5780329" y="3966138"/>
            <a:ext cx="2617100" cy="2435541"/>
            <a:chOff x="5780329" y="3966138"/>
            <a:chExt cx="2617100" cy="2435541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625A786E-F8CE-37AD-868E-EDF57D177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80329" y="3966138"/>
              <a:ext cx="2617100" cy="21463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63574BD-3F0C-A07D-004E-9B9858D23954}"/>
                </a:ext>
              </a:extLst>
            </p:cNvPr>
            <p:cNvSpPr txBox="1"/>
            <p:nvPr/>
          </p:nvSpPr>
          <p:spPr>
            <a:xfrm>
              <a:off x="6066755" y="6155458"/>
              <a:ext cx="21210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000" dirty="0"/>
                <a:t>일상생활 영상 데이터 성능 테이블</a:t>
              </a:r>
              <a:endParaRPr kumimoji="1" lang="ko-Kore-KR" altLang="en-US" sz="10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9D9EB07-C789-CA74-1890-0BCFF1422412}"/>
              </a:ext>
            </a:extLst>
          </p:cNvPr>
          <p:cNvGrpSpPr/>
          <p:nvPr/>
        </p:nvGrpSpPr>
        <p:grpSpPr>
          <a:xfrm>
            <a:off x="8878004" y="4124882"/>
            <a:ext cx="2775571" cy="2153686"/>
            <a:chOff x="8878004" y="4124882"/>
            <a:chExt cx="2775571" cy="2153686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EDD3CB3-1860-D1FC-5FF7-9CF2D5745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78004" y="4124882"/>
              <a:ext cx="2775571" cy="1855289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707385F-FBFC-4871-0C22-3DB77D736063}"/>
                </a:ext>
              </a:extLst>
            </p:cNvPr>
            <p:cNvSpPr txBox="1"/>
            <p:nvPr/>
          </p:nvSpPr>
          <p:spPr>
            <a:xfrm>
              <a:off x="9575536" y="6032347"/>
              <a:ext cx="13805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/>
                <a:t>CCTV </a:t>
              </a:r>
              <a:r>
                <a:rPr kumimoji="1" lang="ko-KR" altLang="en-US" sz="1000" dirty="0"/>
                <a:t>이상행동 영상</a:t>
              </a:r>
              <a:endParaRPr kumimoji="1" lang="ko-Kore-KR" altLang="en-US" sz="100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82BB8C1-E457-E227-D366-BD4BA9E8639C}"/>
              </a:ext>
            </a:extLst>
          </p:cNvPr>
          <p:cNvGrpSpPr/>
          <p:nvPr/>
        </p:nvGrpSpPr>
        <p:grpSpPr>
          <a:xfrm>
            <a:off x="8864214" y="1544615"/>
            <a:ext cx="2789361" cy="1861233"/>
            <a:chOff x="8864214" y="1544615"/>
            <a:chExt cx="2789361" cy="1861233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43C6095-5757-6F1A-DED2-D5BFF0333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64214" y="1544615"/>
              <a:ext cx="2789361" cy="1558602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F426652-8B54-3097-9676-5C7BD1DBFC99}"/>
                </a:ext>
              </a:extLst>
            </p:cNvPr>
            <p:cNvSpPr txBox="1"/>
            <p:nvPr/>
          </p:nvSpPr>
          <p:spPr>
            <a:xfrm>
              <a:off x="9575536" y="3159627"/>
              <a:ext cx="1444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000" dirty="0"/>
                <a:t>교통 수신호 패턴 영상</a:t>
              </a:r>
              <a:endParaRPr kumimoji="1" lang="ko-Kore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7930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65</Words>
  <Application>Microsoft Macintosh PowerPoint</Application>
  <PresentationFormat>와이드스크린</PresentationFormat>
  <Paragraphs>29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Arial</vt:lpstr>
      <vt:lpstr>Calibri</vt:lpstr>
      <vt:lpstr>Montserrat Black</vt:lpstr>
      <vt:lpstr>Montserrat SemiBold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유영현</cp:lastModifiedBy>
  <cp:revision>76</cp:revision>
  <dcterms:created xsi:type="dcterms:W3CDTF">2021-10-22T06:13:27Z</dcterms:created>
  <dcterms:modified xsi:type="dcterms:W3CDTF">2022-10-19T07:45:56Z</dcterms:modified>
</cp:coreProperties>
</file>