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70" r:id="rId3"/>
    <p:sldId id="312" r:id="rId4"/>
    <p:sldId id="313" r:id="rId5"/>
    <p:sldId id="315" r:id="rId6"/>
    <p:sldId id="314" r:id="rId7"/>
    <p:sldId id="272" r:id="rId8"/>
    <p:sldId id="316" r:id="rId9"/>
    <p:sldId id="31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E"/>
    <a:srgbClr val="E9E9E9"/>
    <a:srgbClr val="E4E3E1"/>
    <a:srgbClr val="E6E4E5"/>
    <a:srgbClr val="D1D1CF"/>
    <a:srgbClr val="DEDEE0"/>
    <a:srgbClr val="E1E1E2"/>
    <a:srgbClr val="E8E2E2"/>
    <a:srgbClr val="EAEBED"/>
    <a:srgbClr val="EDEDE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75661"/>
  </p:normalViewPr>
  <p:slideViewPr>
    <p:cSldViewPr snapToGrid="0" showGuides="1">
      <p:cViewPr>
        <p:scale>
          <a:sx n="103" d="100"/>
          <a:sy n="103" d="100"/>
        </p:scale>
        <p:origin x="1808" y="16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2A605-0F42-EE4D-AD31-01CDEBF53BE7}" type="datetimeFigureOut">
              <a:rPr lang="en-KR" smtClean="0"/>
              <a:t>2022/10/19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2ABE9-F770-4248-949F-DDD64425308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7943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220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1FF8-8C12-784E-8002-89230B37F05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187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4396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586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2310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UCF-101,</a:t>
            </a:r>
            <a:r>
              <a:rPr lang="ko-KR" altLang="en-US" dirty="0"/>
              <a:t> </a:t>
            </a:r>
            <a:r>
              <a:rPr lang="en-US" altLang="ko-KR" dirty="0"/>
              <a:t>HMDB51,Kitentics</a:t>
            </a:r>
            <a:r>
              <a:rPr lang="ko-KR" altLang="en-US" dirty="0"/>
              <a:t> 모두 </a:t>
            </a:r>
            <a:r>
              <a:rPr lang="en-US" altLang="ko-KR" dirty="0" err="1"/>
              <a:t>Selfharm</a:t>
            </a:r>
            <a:r>
              <a:rPr lang="en-US" altLang="ko-KR" dirty="0"/>
              <a:t>/Normal </a:t>
            </a:r>
            <a:r>
              <a:rPr lang="ko-KR" altLang="en-US" dirty="0"/>
              <a:t>과 데이터 양상이 다르다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유치장 형태 내부</a:t>
            </a:r>
            <a:r>
              <a:rPr lang="en-US" altLang="ko-KR" dirty="0"/>
              <a:t>/</a:t>
            </a:r>
            <a:r>
              <a:rPr lang="ko-KR" altLang="en-US" dirty="0"/>
              <a:t>각도</a:t>
            </a:r>
            <a:r>
              <a:rPr lang="en-US" altLang="ko-KR" dirty="0"/>
              <a:t>/</a:t>
            </a:r>
            <a:r>
              <a:rPr lang="ko-KR" altLang="en-US" dirty="0"/>
              <a:t>사람의 행동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에서도 비슷한 데이터가 존재하지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5137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946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얼굴 표정 상태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3~4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사람행동</a:t>
            </a:r>
            <a:r>
              <a:rPr lang="en-US" altLang="ko-KR" dirty="0"/>
              <a:t>/</a:t>
            </a:r>
            <a:r>
              <a:rPr lang="ko-KR" altLang="en-US" dirty="0"/>
              <a:t>스켈레톤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C3D X3D R2PlusD</a:t>
            </a:r>
            <a:r>
              <a:rPr lang="ko-KR" altLang="en-US" dirty="0"/>
              <a:t> 추가 진행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ST-GCN</a:t>
            </a:r>
            <a:r>
              <a:rPr lang="ko-KR" altLang="en-US" dirty="0"/>
              <a:t>은 </a:t>
            </a:r>
            <a:r>
              <a:rPr lang="en-US" altLang="ko-KR" dirty="0"/>
              <a:t>“CCTV</a:t>
            </a:r>
            <a:r>
              <a:rPr lang="ko-KR" altLang="en-US" dirty="0"/>
              <a:t> 이상행동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25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Augmentation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10</a:t>
            </a:r>
            <a:r>
              <a:rPr lang="ko-KR" altLang="en-US" dirty="0"/>
              <a:t>개 이미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동영상 입력 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2ABE9-F770-4248-949F-DDD644253085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023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2022. 10. 19.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4AC5BE-AE8A-47DA-849C-86BF19ABB2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31224"/>
            <a:ext cx="12308753" cy="6886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8701E8-DD63-8D9D-E917-0E5180075378}"/>
              </a:ext>
            </a:extLst>
          </p:cNvPr>
          <p:cNvGrpSpPr/>
          <p:nvPr/>
        </p:nvGrpSpPr>
        <p:grpSpPr>
          <a:xfrm>
            <a:off x="4371810" y="873760"/>
            <a:ext cx="3448380" cy="1747139"/>
            <a:chOff x="4313434" y="1422400"/>
            <a:chExt cx="3448380" cy="17471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049933-013A-4DA4-B40F-DB900F3E4904}"/>
                </a:ext>
              </a:extLst>
            </p:cNvPr>
            <p:cNvSpPr txBox="1"/>
            <p:nvPr/>
          </p:nvSpPr>
          <p:spPr>
            <a:xfrm>
              <a:off x="5157283" y="1422400"/>
              <a:ext cx="187743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dirty="0" err="1">
                  <a:latin typeface="+mj-lt"/>
                </a:rPr>
                <a:t>원샷</a:t>
              </a:r>
              <a:endParaRPr lang="ko-KR" altLang="en-US" sz="66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5A04AB-9D3A-2AF3-8AC0-46FA5D9128F5}"/>
                </a:ext>
              </a:extLst>
            </p:cNvPr>
            <p:cNvSpPr txBox="1"/>
            <p:nvPr/>
          </p:nvSpPr>
          <p:spPr>
            <a:xfrm>
              <a:off x="4313434" y="2800207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컴퓨터공학 종합설계</a:t>
              </a:r>
              <a:r>
                <a:rPr lang="en-US" altLang="ko-KR" dirty="0"/>
                <a:t>2</a:t>
              </a:r>
              <a:r>
                <a:rPr lang="ko-KR" altLang="en-US" dirty="0"/>
                <a:t> 진행사항</a:t>
              </a:r>
              <a:endParaRPr lang="en-KR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4A0E9F-AC73-2DF0-5418-747EAED04DD1}"/>
              </a:ext>
            </a:extLst>
          </p:cNvPr>
          <p:cNvSpPr txBox="1"/>
          <p:nvPr/>
        </p:nvSpPr>
        <p:spPr>
          <a:xfrm>
            <a:off x="8745242" y="4699436"/>
            <a:ext cx="3050517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유영현</a:t>
            </a:r>
            <a:r>
              <a:rPr lang="en-US" altLang="ko-KR" dirty="0"/>
              <a:t>(2016112181)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조성운</a:t>
            </a:r>
            <a:r>
              <a:rPr lang="en-US" altLang="ko-KR" dirty="0"/>
              <a:t>(2018113338)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525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236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399932-852C-4FC0-818C-8BF64A587819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F526F-DC3D-45D0-97CC-857F415DEC53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14E13-0F73-4EAD-8EE0-CF531BE06C69}"/>
              </a:ext>
            </a:extLst>
          </p:cNvPr>
          <p:cNvSpPr txBox="1"/>
          <p:nvPr/>
        </p:nvSpPr>
        <p:spPr>
          <a:xfrm>
            <a:off x="1612432" y="2234823"/>
            <a:ext cx="428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8C8947-AD11-4BA5-AFC4-C97C91EBC161}"/>
              </a:ext>
            </a:extLst>
          </p:cNvPr>
          <p:cNvSpPr txBox="1"/>
          <p:nvPr/>
        </p:nvSpPr>
        <p:spPr>
          <a:xfrm>
            <a:off x="2945222" y="2281114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실험 진행 사항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B7112F-B03C-4AFD-888E-4D3992FEA2EE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282083-F71D-404F-8759-15BB8B3A55F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61A23-A89B-49A0-9103-FB499CB51CA7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A63ED5-C65D-4CB4-B317-42D69753959A}"/>
              </a:ext>
            </a:extLst>
          </p:cNvPr>
          <p:cNvSpPr txBox="1"/>
          <p:nvPr/>
        </p:nvSpPr>
        <p:spPr>
          <a:xfrm>
            <a:off x="2945222" y="3579352"/>
            <a:ext cx="124611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Dataset </a:t>
            </a:r>
            <a:endParaRPr lang="ko-KR" altLang="en-US" sz="32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A4D990-7F19-4B43-A33C-FCB4182E2A55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60BB99-9F69-4AB9-84C3-FEA78F16C514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A1068E-2C3F-4AE4-B156-57FB340C7A5D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75725-6414-48F9-9779-9741EF9B938D}"/>
              </a:ext>
            </a:extLst>
          </p:cNvPr>
          <p:cNvSpPr txBox="1"/>
          <p:nvPr/>
        </p:nvSpPr>
        <p:spPr>
          <a:xfrm>
            <a:off x="2945222" y="4898853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추후 계획</a:t>
            </a:r>
          </a:p>
        </p:txBody>
      </p:sp>
    </p:spTree>
    <p:extLst>
      <p:ext uri="{BB962C8B-B14F-4D97-AF65-F5344CB8AC3E}">
        <p14:creationId xmlns:p14="http://schemas.microsoft.com/office/powerpoint/2010/main" val="13208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1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3339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accent4"/>
                </a:solidFill>
              </a:rPr>
              <a:t>실험 진행 사항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7C5F2-7942-979B-6EA6-2D7A2DB4A60D}"/>
              </a:ext>
            </a:extLst>
          </p:cNvPr>
          <p:cNvSpPr txBox="1"/>
          <p:nvPr/>
        </p:nvSpPr>
        <p:spPr>
          <a:xfrm>
            <a:off x="1026298" y="1427051"/>
            <a:ext cx="6927596" cy="461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C3D</a:t>
            </a:r>
            <a:endParaRPr lang="en-US" altLang="ko-KR" sz="18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UCF-101</a:t>
            </a:r>
            <a:r>
              <a:rPr lang="en-US" altLang="ko-KR" dirty="0">
                <a:solidFill>
                  <a:schemeClr val="tx1"/>
                </a:solidFill>
              </a:rPr>
              <a:t> + </a:t>
            </a:r>
            <a:r>
              <a:rPr lang="en-US" altLang="ko-KR" dirty="0" err="1">
                <a:solidFill>
                  <a:schemeClr val="tx1"/>
                </a:solidFill>
              </a:rPr>
              <a:t>Selfharm</a:t>
            </a:r>
            <a:r>
              <a:rPr lang="en-US" altLang="ko-KR" dirty="0">
                <a:solidFill>
                  <a:schemeClr val="tx1"/>
                </a:solidFill>
              </a:rPr>
              <a:t>/normal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</a:rPr>
              <a:t>R2PlusD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UCF-101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Selfharm</a:t>
            </a:r>
            <a:r>
              <a:rPr lang="en-US" altLang="ko-KR" dirty="0">
                <a:solidFill>
                  <a:schemeClr val="tx1"/>
                </a:solidFill>
              </a:rPr>
              <a:t>/normal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ST-GCN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Kinetics-400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Selfharm</a:t>
            </a:r>
            <a:r>
              <a:rPr lang="en-US" altLang="ko-KR" dirty="0">
                <a:solidFill>
                  <a:schemeClr val="tx1"/>
                </a:solidFill>
              </a:rPr>
              <a:t>/normal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X3D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Kinetics-400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Selfharm</a:t>
            </a:r>
            <a:r>
              <a:rPr lang="en-US" altLang="ko-KR" dirty="0">
                <a:solidFill>
                  <a:schemeClr val="tx1"/>
                </a:solidFill>
              </a:rPr>
              <a:t>/normal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54748-41C8-3FA5-F13F-E3FA189771F3}"/>
              </a:ext>
            </a:extLst>
          </p:cNvPr>
          <p:cNvSpPr txBox="1"/>
          <p:nvPr/>
        </p:nvSpPr>
        <p:spPr>
          <a:xfrm>
            <a:off x="7109206" y="2260950"/>
            <a:ext cx="34819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KR" dirty="0">
                <a:solidFill>
                  <a:srgbClr val="FF0000"/>
                </a:solidFill>
              </a:rPr>
              <a:t>HMDB-51</a:t>
            </a:r>
            <a:r>
              <a:rPr lang="en-KR" dirty="0"/>
              <a:t> </a:t>
            </a:r>
          </a:p>
          <a:p>
            <a:pPr algn="ctr"/>
            <a:r>
              <a:rPr lang="ko-KR" altLang="en-US" dirty="0"/>
              <a:t>사전 학습 진행 중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90E45B0-E220-98C9-40ED-6338671E0D5D}"/>
              </a:ext>
            </a:extLst>
          </p:cNvPr>
          <p:cNvSpPr/>
          <p:nvPr/>
        </p:nvSpPr>
        <p:spPr>
          <a:xfrm>
            <a:off x="6032343" y="2394448"/>
            <a:ext cx="857407" cy="7194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025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4"/>
                </a:solidFill>
              </a:rPr>
              <a:t>Dataset</a:t>
            </a:r>
            <a:r>
              <a:rPr lang="ko-KR" altLang="en-US" sz="4000" spc="-3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16F53-0279-4DB3-6F4E-F3D0ED71C307}"/>
              </a:ext>
            </a:extLst>
          </p:cNvPr>
          <p:cNvSpPr txBox="1"/>
          <p:nvPr/>
        </p:nvSpPr>
        <p:spPr>
          <a:xfrm>
            <a:off x="808787" y="1570007"/>
            <a:ext cx="5900468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dirty="0"/>
              <a:t>UCF-101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101 </a:t>
            </a:r>
            <a:r>
              <a:rPr lang="ko-KR" altLang="en-US" dirty="0"/>
              <a:t>클래스의 사람 행동 영상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ApplyEyeMakeup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dirty="0" err="1"/>
              <a:t>ApplyLibstck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…</a:t>
            </a:r>
            <a:endParaRPr lang="en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C7245A-AFCB-CE80-70F6-290382F5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89" y="4043830"/>
            <a:ext cx="4038600" cy="2057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A92EF-18AC-D944-7E5B-501584A8BE2E}"/>
              </a:ext>
            </a:extLst>
          </p:cNvPr>
          <p:cNvSpPr txBox="1"/>
          <p:nvPr/>
        </p:nvSpPr>
        <p:spPr>
          <a:xfrm>
            <a:off x="6096000" y="1570006"/>
            <a:ext cx="5900468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dirty="0"/>
              <a:t>HMDB-51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51 </a:t>
            </a:r>
            <a:r>
              <a:rPr lang="ko-KR" altLang="en-US" dirty="0"/>
              <a:t>클래스의 사람 행동 영상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run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dirty="0"/>
              <a:t>jump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…</a:t>
            </a:r>
            <a:endParaRPr lang="en-K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914F18-42DF-2790-BD2C-B16D1E498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127" y="3920828"/>
            <a:ext cx="2846477" cy="230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4"/>
                </a:solidFill>
              </a:rPr>
              <a:t>Dataset</a:t>
            </a:r>
            <a:r>
              <a:rPr lang="ko-KR" altLang="en-US" sz="4000" spc="-3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16F53-0279-4DB3-6F4E-F3D0ED71C307}"/>
              </a:ext>
            </a:extLst>
          </p:cNvPr>
          <p:cNvSpPr txBox="1"/>
          <p:nvPr/>
        </p:nvSpPr>
        <p:spPr>
          <a:xfrm>
            <a:off x="808787" y="1570007"/>
            <a:ext cx="5900468" cy="212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KR" dirty="0"/>
              <a:t>Kinetics-400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400 </a:t>
            </a:r>
            <a:r>
              <a:rPr lang="ko-KR" altLang="en-US" dirty="0"/>
              <a:t>클래스의 사람 행동 영상</a:t>
            </a:r>
            <a:endParaRPr lang="en-US" altLang="ko-KR" dirty="0"/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altLang="ko-KR" dirty="0"/>
              <a:t>Jogging</a:t>
            </a:r>
          </a:p>
          <a:p>
            <a:pPr marL="1257300" lvl="2" indent="-342900">
              <a:lnSpc>
                <a:spcPct val="150000"/>
              </a:lnSpc>
              <a:buAutoNum type="arabicPeriod"/>
            </a:pPr>
            <a:r>
              <a:rPr lang="en-US" dirty="0" err="1"/>
              <a:t>MakingTea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…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77145-9D02-6B8F-0487-E5C6661A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908" y="3921102"/>
            <a:ext cx="2279941" cy="23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4000" spc="-3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64AEE-3E29-5F4D-20CC-9C8C1898B9A0}"/>
              </a:ext>
            </a:extLst>
          </p:cNvPr>
          <p:cNvSpPr txBox="1"/>
          <p:nvPr/>
        </p:nvSpPr>
        <p:spPr>
          <a:xfrm>
            <a:off x="1676400" y="330200"/>
            <a:ext cx="2082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accent4"/>
                </a:solidFill>
              </a:rPr>
              <a:t>Dataset</a:t>
            </a:r>
            <a:r>
              <a:rPr lang="ko-KR" altLang="en-US" sz="4000" spc="-300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E95B0-0AC1-D962-EE12-C7CA161B5E3B}"/>
              </a:ext>
            </a:extLst>
          </p:cNvPr>
          <p:cNvSpPr txBox="1"/>
          <p:nvPr/>
        </p:nvSpPr>
        <p:spPr>
          <a:xfrm>
            <a:off x="1457519" y="2181283"/>
            <a:ext cx="5900468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S</a:t>
            </a:r>
            <a:r>
              <a:rPr lang="en-KR" dirty="0"/>
              <a:t>elfharm/Normal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KR" dirty="0"/>
              <a:t>2 </a:t>
            </a:r>
            <a:r>
              <a:rPr lang="ko-KR" altLang="en-US" dirty="0"/>
              <a:t>클래스의 사람 행동 영상</a:t>
            </a:r>
            <a:endParaRPr lang="en-US" altLang="ko-K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5145A1-3DA3-2647-F6E8-280BC0AA32A7}"/>
              </a:ext>
            </a:extLst>
          </p:cNvPr>
          <p:cNvGrpSpPr/>
          <p:nvPr/>
        </p:nvGrpSpPr>
        <p:grpSpPr>
          <a:xfrm>
            <a:off x="1055197" y="3467709"/>
            <a:ext cx="4371641" cy="1665311"/>
            <a:chOff x="6549820" y="4224945"/>
            <a:chExt cx="4371641" cy="16653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8DAD89F-1536-8A43-F09B-5A34A8634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820" y="4224945"/>
              <a:ext cx="2135896" cy="166531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529495-BEFE-4F9E-91AE-D9CDD8A46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5565" y="4224945"/>
              <a:ext cx="2135896" cy="1665311"/>
            </a:xfrm>
            <a:prstGeom prst="rect">
              <a:avLst/>
            </a:prstGeom>
          </p:spPr>
        </p:pic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B2C6FEB-3809-DD50-14B1-4C733BA4BFBA}"/>
              </a:ext>
            </a:extLst>
          </p:cNvPr>
          <p:cNvSpPr/>
          <p:nvPr/>
        </p:nvSpPr>
        <p:spPr>
          <a:xfrm>
            <a:off x="6275231" y="3107960"/>
            <a:ext cx="857407" cy="7194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B1A0B-663D-8ACE-01F4-6355F38A9989}"/>
              </a:ext>
            </a:extLst>
          </p:cNvPr>
          <p:cNvSpPr txBox="1"/>
          <p:nvPr/>
        </p:nvSpPr>
        <p:spPr>
          <a:xfrm>
            <a:off x="7729539" y="3144543"/>
            <a:ext cx="2690160" cy="875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사전 학습한 </a:t>
            </a:r>
            <a:r>
              <a:rPr lang="en-US" altLang="ko-KR" dirty="0"/>
              <a:t>Dataset</a:t>
            </a:r>
            <a:r>
              <a:rPr lang="ko-KR" altLang="en-US" dirty="0"/>
              <a:t>과 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형식이 다름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0695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6393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Augmentation Methods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09AC1F-5A77-740A-2E07-3957F15530E1}"/>
              </a:ext>
            </a:extLst>
          </p:cNvPr>
          <p:cNvSpPr txBox="1"/>
          <p:nvPr/>
        </p:nvSpPr>
        <p:spPr>
          <a:xfrm>
            <a:off x="869950" y="1663908"/>
            <a:ext cx="2924623" cy="461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Flipping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Cropping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Rotating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Color Shifting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Spatial-Level Transformation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7D91803-0323-1108-F01E-721289D3BDE2}"/>
              </a:ext>
            </a:extLst>
          </p:cNvPr>
          <p:cNvSpPr/>
          <p:nvPr/>
        </p:nvSpPr>
        <p:spPr>
          <a:xfrm>
            <a:off x="4150564" y="3330403"/>
            <a:ext cx="1168713" cy="79447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39643-101F-AF21-5958-B261D4DD549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7DED1C0-1594-C8CF-5890-3A0DFEECCE42}"/>
              </a:ext>
            </a:extLst>
          </p:cNvPr>
          <p:cNvGrpSpPr/>
          <p:nvPr/>
        </p:nvGrpSpPr>
        <p:grpSpPr>
          <a:xfrm>
            <a:off x="5551198" y="2374014"/>
            <a:ext cx="1715534" cy="3195794"/>
            <a:chOff x="5653740" y="1892658"/>
            <a:chExt cx="1715534" cy="319579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51D0AE2-B668-767D-3CD3-65824DADD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4965" y="1892658"/>
              <a:ext cx="1510478" cy="307268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777403-DCD1-5A72-0519-C02EC2688CDE}"/>
                </a:ext>
              </a:extLst>
            </p:cNvPr>
            <p:cNvSpPr txBox="1"/>
            <p:nvPr/>
          </p:nvSpPr>
          <p:spPr>
            <a:xfrm>
              <a:off x="5653740" y="4842231"/>
              <a:ext cx="17155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Spatial-level Transform</a:t>
              </a:r>
              <a:endParaRPr kumimoji="1" lang="ko-Kore-KR" altLang="en-US" sz="10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C374BCD-F9D6-AC51-6949-D225F098A62F}"/>
              </a:ext>
            </a:extLst>
          </p:cNvPr>
          <p:cNvGrpSpPr/>
          <p:nvPr/>
        </p:nvGrpSpPr>
        <p:grpSpPr>
          <a:xfrm>
            <a:off x="7494205" y="3823884"/>
            <a:ext cx="4095593" cy="2016872"/>
            <a:chOff x="7503104" y="3647174"/>
            <a:chExt cx="4095593" cy="20168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DBBBDC-1AAF-7D40-921D-9BE704634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3104" y="3647174"/>
              <a:ext cx="4095593" cy="17706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629F2-4D88-AC57-C9C1-EBB40A7D5681}"/>
                </a:ext>
              </a:extLst>
            </p:cNvPr>
            <p:cNvSpPr txBox="1"/>
            <p:nvPr/>
          </p:nvSpPr>
          <p:spPr>
            <a:xfrm>
              <a:off x="8820130" y="5417825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Rotating, Cropping</a:t>
              </a:r>
              <a:endParaRPr kumimoji="1" lang="ko-Kore-KR" altLang="en-US" sz="1000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0EEEFA-5E1D-4F8E-D528-98727DB9AF32}"/>
              </a:ext>
            </a:extLst>
          </p:cNvPr>
          <p:cNvGrpSpPr/>
          <p:nvPr/>
        </p:nvGrpSpPr>
        <p:grpSpPr>
          <a:xfrm>
            <a:off x="7494205" y="1961152"/>
            <a:ext cx="4095593" cy="1637986"/>
            <a:chOff x="7503103" y="1663908"/>
            <a:chExt cx="4095593" cy="163798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9DD67C6-61A4-EF79-C195-FF58F29DB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03103" y="1663908"/>
              <a:ext cx="4095593" cy="139176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935146-CDF5-B725-77B9-A2B31A981A6D}"/>
                </a:ext>
              </a:extLst>
            </p:cNvPr>
            <p:cNvSpPr txBox="1"/>
            <p:nvPr/>
          </p:nvSpPr>
          <p:spPr>
            <a:xfrm>
              <a:off x="8999667" y="3055673"/>
              <a:ext cx="10935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/>
                <a:t>Color Shifting</a:t>
              </a:r>
              <a:endParaRPr kumimoji="1" lang="ko-Kore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496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9885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chemeClr val="accent4"/>
                </a:solidFill>
              </a:rPr>
              <a:t>AI hub Dataset</a:t>
            </a:r>
            <a:endParaRPr lang="ko-KR" altLang="en-US" sz="4400" spc="-300" dirty="0">
              <a:solidFill>
                <a:schemeClr val="accent4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E39643-101F-AF21-5958-B261D4DD549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2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45D65B-17E4-33F6-4A40-48B3317330B1}"/>
              </a:ext>
            </a:extLst>
          </p:cNvPr>
          <p:cNvGrpSpPr/>
          <p:nvPr/>
        </p:nvGrpSpPr>
        <p:grpSpPr>
          <a:xfrm>
            <a:off x="735651" y="2302828"/>
            <a:ext cx="3545334" cy="2430793"/>
            <a:chOff x="457246" y="2302828"/>
            <a:chExt cx="3545334" cy="243079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77B6E7-E4B7-88CA-79A7-94A518B83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83" y="2740632"/>
              <a:ext cx="2924622" cy="19929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37FDC-FE4E-781F-9E57-2E9EB6E57173}"/>
                </a:ext>
              </a:extLst>
            </p:cNvPr>
            <p:cNvSpPr txBox="1"/>
            <p:nvPr/>
          </p:nvSpPr>
          <p:spPr>
            <a:xfrm>
              <a:off x="457246" y="2302828"/>
              <a:ext cx="3545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ko-KR" altLang="en-US" dirty="0"/>
                <a:t>운전자 이상행동 모니터링</a:t>
              </a:r>
              <a:endParaRPr lang="en-KR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B20497-69FB-58BC-834D-A25B9EA42152}"/>
              </a:ext>
            </a:extLst>
          </p:cNvPr>
          <p:cNvGrpSpPr/>
          <p:nvPr/>
        </p:nvGrpSpPr>
        <p:grpSpPr>
          <a:xfrm>
            <a:off x="4551867" y="2302828"/>
            <a:ext cx="3637553" cy="2299209"/>
            <a:chOff x="4231114" y="2302828"/>
            <a:chExt cx="3637553" cy="229920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43C6095-5757-6F1A-DED2-D5BFF033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1114" y="2872214"/>
              <a:ext cx="3095788" cy="1729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239D70-57A9-C307-F60C-87A1E4E97149}"/>
                </a:ext>
              </a:extLst>
            </p:cNvPr>
            <p:cNvSpPr txBox="1"/>
            <p:nvPr/>
          </p:nvSpPr>
          <p:spPr>
            <a:xfrm>
              <a:off x="4323333" y="2302828"/>
              <a:ext cx="3545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ko-KR" altLang="en-US" dirty="0"/>
                <a:t>교통 수신호 패턴 영상</a:t>
              </a:r>
              <a:endParaRPr lang="en-KR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AE2B4B-E6DF-BBA3-D2D1-F59D29619446}"/>
              </a:ext>
            </a:extLst>
          </p:cNvPr>
          <p:cNvGrpSpPr/>
          <p:nvPr/>
        </p:nvGrpSpPr>
        <p:grpSpPr>
          <a:xfrm>
            <a:off x="8552521" y="2302828"/>
            <a:ext cx="3545334" cy="2361941"/>
            <a:chOff x="8189420" y="2302828"/>
            <a:chExt cx="3545334" cy="236194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EDD3CB3-1860-D1FC-5FF7-9CF2D574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9420" y="2809480"/>
              <a:ext cx="2775571" cy="185528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C863DD-846D-F401-CB81-681CE0BA78C0}"/>
                </a:ext>
              </a:extLst>
            </p:cNvPr>
            <p:cNvSpPr txBox="1"/>
            <p:nvPr/>
          </p:nvSpPr>
          <p:spPr>
            <a:xfrm>
              <a:off x="8189420" y="2302828"/>
              <a:ext cx="3545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itchFamily="2" charset="2"/>
                <a:buChar char="v"/>
              </a:pPr>
              <a:r>
                <a:rPr lang="en-US" dirty="0"/>
                <a:t>CCTV </a:t>
              </a:r>
              <a:r>
                <a:rPr lang="ko-KR" altLang="en-US" dirty="0"/>
                <a:t>이상행동 영상</a:t>
              </a:r>
              <a:endParaRPr lang="en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3038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</a:rPr>
              <a:t>추후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E39643-101F-AF21-5958-B261D4DD549C}"/>
              </a:ext>
            </a:extLst>
          </p:cNvPr>
          <p:cNvSpPr txBox="1"/>
          <p:nvPr/>
        </p:nvSpPr>
        <p:spPr>
          <a:xfrm>
            <a:off x="583709" y="34558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Part 3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069AE-9FE0-F92D-BC0B-765F38AEE018}"/>
              </a:ext>
            </a:extLst>
          </p:cNvPr>
          <p:cNvSpPr txBox="1"/>
          <p:nvPr/>
        </p:nvSpPr>
        <p:spPr>
          <a:xfrm>
            <a:off x="869950" y="1663908"/>
            <a:ext cx="6642958" cy="253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Video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 </a:t>
            </a:r>
            <a:r>
              <a:rPr lang="en-US" altLang="ko-KR" dirty="0"/>
              <a:t>Dataset </a:t>
            </a:r>
            <a:r>
              <a:rPr lang="ko-KR" altLang="en-US" dirty="0"/>
              <a:t>사용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Pre-Training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Fine-Tuning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43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230</Words>
  <Application>Microsoft Macintosh PowerPoint</Application>
  <PresentationFormat>Widescreen</PresentationFormat>
  <Paragraphs>103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Pretendard</vt:lpstr>
      <vt:lpstr>Pretendard ExtraBold</vt:lpstr>
      <vt:lpstr>Arial</vt:lpstr>
      <vt:lpstr>Calibri</vt:lpstr>
      <vt:lpstr>Montserrat Black</vt:lpstr>
      <vt:lpstr>Montserrat SemiBold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 성운</cp:lastModifiedBy>
  <cp:revision>104</cp:revision>
  <dcterms:created xsi:type="dcterms:W3CDTF">2021-10-22T06:13:27Z</dcterms:created>
  <dcterms:modified xsi:type="dcterms:W3CDTF">2022-10-19T08:24:57Z</dcterms:modified>
</cp:coreProperties>
</file>