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Relationship Id="rId17" Type="http://schemas.openxmlformats.org/officeDocument/2006/relationships/image" Target="../media/image154.png"/><Relationship Id="rId18" Type="http://schemas.openxmlformats.org/officeDocument/2006/relationships/image" Target="../media/image155.png"/><Relationship Id="rId19" Type="http://schemas.openxmlformats.org/officeDocument/2006/relationships/image" Target="../media/image15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Relationship Id="rId14" Type="http://schemas.openxmlformats.org/officeDocument/2006/relationships/image" Target="../media/image169.png"/><Relationship Id="rId15" Type="http://schemas.openxmlformats.org/officeDocument/2006/relationships/image" Target="../media/image170.png"/><Relationship Id="rId16" Type="http://schemas.openxmlformats.org/officeDocument/2006/relationships/image" Target="../media/image171.png"/><Relationship Id="rId17" Type="http://schemas.openxmlformats.org/officeDocument/2006/relationships/image" Target="../media/image17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Relationship Id="rId11" Type="http://schemas.openxmlformats.org/officeDocument/2006/relationships/image" Target="../media/image182.png"/><Relationship Id="rId12" Type="http://schemas.openxmlformats.org/officeDocument/2006/relationships/image" Target="../media/image183.png"/><Relationship Id="rId13" Type="http://schemas.openxmlformats.org/officeDocument/2006/relationships/image" Target="../media/image184.png"/><Relationship Id="rId14" Type="http://schemas.openxmlformats.org/officeDocument/2006/relationships/image" Target="../media/image185.png"/><Relationship Id="rId15" Type="http://schemas.openxmlformats.org/officeDocument/2006/relationships/image" Target="../media/image186.png"/><Relationship Id="rId16" Type="http://schemas.openxmlformats.org/officeDocument/2006/relationships/image" Target="../media/image187.png"/><Relationship Id="rId17" Type="http://schemas.openxmlformats.org/officeDocument/2006/relationships/image" Target="../media/image188.png"/><Relationship Id="rId18" Type="http://schemas.openxmlformats.org/officeDocument/2006/relationships/image" Target="../media/image189.png"/><Relationship Id="rId19" Type="http://schemas.openxmlformats.org/officeDocument/2006/relationships/image" Target="../media/image1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image" Target="../media/image199.png"/><Relationship Id="rId11" Type="http://schemas.openxmlformats.org/officeDocument/2006/relationships/image" Target="../media/image200.png"/><Relationship Id="rId12" Type="http://schemas.openxmlformats.org/officeDocument/2006/relationships/image" Target="../media/image201.png"/><Relationship Id="rId13" Type="http://schemas.openxmlformats.org/officeDocument/2006/relationships/image" Target="../media/image20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Relationship Id="rId7" Type="http://schemas.openxmlformats.org/officeDocument/2006/relationships/image" Target="../media/image208.png"/><Relationship Id="rId8" Type="http://schemas.openxmlformats.org/officeDocument/2006/relationships/image" Target="../media/image209.png"/><Relationship Id="rId9" Type="http://schemas.openxmlformats.org/officeDocument/2006/relationships/image" Target="../media/image2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Relationship Id="rId7" Type="http://schemas.openxmlformats.org/officeDocument/2006/relationships/image" Target="../media/image22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Relationship Id="rId9" Type="http://schemas.openxmlformats.org/officeDocument/2006/relationships/image" Target="../media/image251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30" Type="http://schemas.openxmlformats.org/officeDocument/2006/relationships/image" Target="../media/image39.png"/><Relationship Id="rId31" Type="http://schemas.openxmlformats.org/officeDocument/2006/relationships/image" Target="../media/image40.png"/><Relationship Id="rId32" Type="http://schemas.openxmlformats.org/officeDocument/2006/relationships/image" Target="../media/image41.png"/><Relationship Id="rId33" Type="http://schemas.openxmlformats.org/officeDocument/2006/relationships/image" Target="../media/image42.png"/><Relationship Id="rId34" Type="http://schemas.openxmlformats.org/officeDocument/2006/relationships/image" Target="../media/image43.png"/><Relationship Id="rId35" Type="http://schemas.openxmlformats.org/officeDocument/2006/relationships/image" Target="../media/image44.png"/><Relationship Id="rId36" Type="http://schemas.openxmlformats.org/officeDocument/2006/relationships/image" Target="../media/image4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7.png"/><Relationship Id="rId3" Type="http://schemas.openxmlformats.org/officeDocument/2006/relationships/image" Target="../media/image258.png"/><Relationship Id="rId4" Type="http://schemas.openxmlformats.org/officeDocument/2006/relationships/image" Target="../media/image259.png"/><Relationship Id="rId5" Type="http://schemas.openxmlformats.org/officeDocument/2006/relationships/image" Target="../media/image260.png"/><Relationship Id="rId6" Type="http://schemas.openxmlformats.org/officeDocument/2006/relationships/image" Target="../media/image261.png"/><Relationship Id="rId7" Type="http://schemas.openxmlformats.org/officeDocument/2006/relationships/image" Target="../media/image262.png"/><Relationship Id="rId8" Type="http://schemas.openxmlformats.org/officeDocument/2006/relationships/image" Target="../media/image263.png"/><Relationship Id="rId9" Type="http://schemas.openxmlformats.org/officeDocument/2006/relationships/image" Target="../media/image264.png"/><Relationship Id="rId10" Type="http://schemas.openxmlformats.org/officeDocument/2006/relationships/image" Target="../media/image265.png"/><Relationship Id="rId11" Type="http://schemas.openxmlformats.org/officeDocument/2006/relationships/image" Target="../media/image266.png"/><Relationship Id="rId12" Type="http://schemas.openxmlformats.org/officeDocument/2006/relationships/image" Target="../media/image267.png"/><Relationship Id="rId13" Type="http://schemas.openxmlformats.org/officeDocument/2006/relationships/image" Target="../media/image268.png"/><Relationship Id="rId14" Type="http://schemas.openxmlformats.org/officeDocument/2006/relationships/image" Target="../media/image269.png"/><Relationship Id="rId15" Type="http://schemas.openxmlformats.org/officeDocument/2006/relationships/image" Target="../media/image27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1.png"/><Relationship Id="rId3" Type="http://schemas.openxmlformats.org/officeDocument/2006/relationships/image" Target="../media/image272.png"/><Relationship Id="rId4" Type="http://schemas.openxmlformats.org/officeDocument/2006/relationships/image" Target="../media/image273.png"/><Relationship Id="rId5" Type="http://schemas.openxmlformats.org/officeDocument/2006/relationships/image" Target="../media/image274.png"/><Relationship Id="rId6" Type="http://schemas.openxmlformats.org/officeDocument/2006/relationships/image" Target="../media/image275.png"/><Relationship Id="rId7" Type="http://schemas.openxmlformats.org/officeDocument/2006/relationships/image" Target="../media/image276.png"/><Relationship Id="rId8" Type="http://schemas.openxmlformats.org/officeDocument/2006/relationships/image" Target="../media/image277.png"/><Relationship Id="rId9" Type="http://schemas.openxmlformats.org/officeDocument/2006/relationships/image" Target="../media/image27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9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Relationship Id="rId8" Type="http://schemas.openxmlformats.org/officeDocument/2006/relationships/image" Target="../media/image285.png"/><Relationship Id="rId9" Type="http://schemas.openxmlformats.org/officeDocument/2006/relationships/image" Target="../media/image286.png"/><Relationship Id="rId10" Type="http://schemas.openxmlformats.org/officeDocument/2006/relationships/image" Target="../media/image287.png"/><Relationship Id="rId11" Type="http://schemas.openxmlformats.org/officeDocument/2006/relationships/image" Target="../media/image288.png"/><Relationship Id="rId12" Type="http://schemas.openxmlformats.org/officeDocument/2006/relationships/image" Target="../media/image289.png"/><Relationship Id="rId13" Type="http://schemas.openxmlformats.org/officeDocument/2006/relationships/image" Target="../media/image290.png"/><Relationship Id="rId14" Type="http://schemas.openxmlformats.org/officeDocument/2006/relationships/image" Target="../media/image291.png"/><Relationship Id="rId15" Type="http://schemas.openxmlformats.org/officeDocument/2006/relationships/image" Target="../media/image292.png"/><Relationship Id="rId16" Type="http://schemas.openxmlformats.org/officeDocument/2006/relationships/image" Target="../media/image293.png"/><Relationship Id="rId17" Type="http://schemas.openxmlformats.org/officeDocument/2006/relationships/image" Target="../media/image294.png"/><Relationship Id="rId18" Type="http://schemas.openxmlformats.org/officeDocument/2006/relationships/image" Target="../media/image295.png"/><Relationship Id="rId19" Type="http://schemas.openxmlformats.org/officeDocument/2006/relationships/image" Target="../media/image296.png"/><Relationship Id="rId20" Type="http://schemas.openxmlformats.org/officeDocument/2006/relationships/image" Target="../media/image297.png"/><Relationship Id="rId21" Type="http://schemas.openxmlformats.org/officeDocument/2006/relationships/image" Target="../media/image298.png"/><Relationship Id="rId22" Type="http://schemas.openxmlformats.org/officeDocument/2006/relationships/image" Target="../media/image29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0.png"/><Relationship Id="rId3" Type="http://schemas.openxmlformats.org/officeDocument/2006/relationships/image" Target="../media/image301.png"/><Relationship Id="rId4" Type="http://schemas.openxmlformats.org/officeDocument/2006/relationships/image" Target="../media/image302.png"/><Relationship Id="rId5" Type="http://schemas.openxmlformats.org/officeDocument/2006/relationships/image" Target="../media/image303.png"/><Relationship Id="rId6" Type="http://schemas.openxmlformats.org/officeDocument/2006/relationships/image" Target="../media/image304.png"/><Relationship Id="rId7" Type="http://schemas.openxmlformats.org/officeDocument/2006/relationships/image" Target="../media/image305.png"/><Relationship Id="rId8" Type="http://schemas.openxmlformats.org/officeDocument/2006/relationships/image" Target="../media/image306.png"/><Relationship Id="rId9" Type="http://schemas.openxmlformats.org/officeDocument/2006/relationships/image" Target="../media/image307.png"/><Relationship Id="rId10" Type="http://schemas.openxmlformats.org/officeDocument/2006/relationships/image" Target="../media/image308.png"/><Relationship Id="rId11" Type="http://schemas.openxmlformats.org/officeDocument/2006/relationships/image" Target="../media/image30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0.png"/><Relationship Id="rId3" Type="http://schemas.openxmlformats.org/officeDocument/2006/relationships/image" Target="../media/image311.png"/><Relationship Id="rId4" Type="http://schemas.openxmlformats.org/officeDocument/2006/relationships/image" Target="../media/image312.png"/><Relationship Id="rId5" Type="http://schemas.openxmlformats.org/officeDocument/2006/relationships/image" Target="../media/image313.png"/><Relationship Id="rId6" Type="http://schemas.openxmlformats.org/officeDocument/2006/relationships/image" Target="../media/image314.png"/><Relationship Id="rId7" Type="http://schemas.openxmlformats.org/officeDocument/2006/relationships/image" Target="../media/image315.png"/><Relationship Id="rId8" Type="http://schemas.openxmlformats.org/officeDocument/2006/relationships/image" Target="../media/image316.png"/><Relationship Id="rId9" Type="http://schemas.openxmlformats.org/officeDocument/2006/relationships/image" Target="../media/image317.png"/><Relationship Id="rId10" Type="http://schemas.openxmlformats.org/officeDocument/2006/relationships/image" Target="../media/image318.png"/><Relationship Id="rId11" Type="http://schemas.openxmlformats.org/officeDocument/2006/relationships/image" Target="../media/image319.png"/><Relationship Id="rId12" Type="http://schemas.openxmlformats.org/officeDocument/2006/relationships/image" Target="../media/image320.png"/><Relationship Id="rId13" Type="http://schemas.openxmlformats.org/officeDocument/2006/relationships/image" Target="../media/image321.png"/><Relationship Id="rId14" Type="http://schemas.openxmlformats.org/officeDocument/2006/relationships/image" Target="../media/image322.png"/><Relationship Id="rId15" Type="http://schemas.openxmlformats.org/officeDocument/2006/relationships/image" Target="../media/image32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4.png"/><Relationship Id="rId3" Type="http://schemas.openxmlformats.org/officeDocument/2006/relationships/image" Target="../media/image325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6" Type="http://schemas.openxmlformats.org/officeDocument/2006/relationships/image" Target="../media/image328.png"/><Relationship Id="rId7" Type="http://schemas.openxmlformats.org/officeDocument/2006/relationships/image" Target="../media/image329.png"/><Relationship Id="rId8" Type="http://schemas.openxmlformats.org/officeDocument/2006/relationships/image" Target="../media/image330.png"/><Relationship Id="rId9" Type="http://schemas.openxmlformats.org/officeDocument/2006/relationships/image" Target="../media/image331.png"/><Relationship Id="rId10" Type="http://schemas.openxmlformats.org/officeDocument/2006/relationships/image" Target="../media/image332.png"/><Relationship Id="rId11" Type="http://schemas.openxmlformats.org/officeDocument/2006/relationships/image" Target="../media/image333.png"/><Relationship Id="rId12" Type="http://schemas.openxmlformats.org/officeDocument/2006/relationships/image" Target="../media/image334.png"/><Relationship Id="rId13" Type="http://schemas.openxmlformats.org/officeDocument/2006/relationships/image" Target="../media/image335.png"/><Relationship Id="rId14" Type="http://schemas.openxmlformats.org/officeDocument/2006/relationships/image" Target="../media/image336.png"/><Relationship Id="rId15" Type="http://schemas.openxmlformats.org/officeDocument/2006/relationships/image" Target="../media/image337.png"/><Relationship Id="rId16" Type="http://schemas.openxmlformats.org/officeDocument/2006/relationships/image" Target="../media/image33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8" Type="http://schemas.openxmlformats.org/officeDocument/2006/relationships/image" Target="../media/image34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Relationship Id="rId25" Type="http://schemas.openxmlformats.org/officeDocument/2006/relationships/image" Target="../media/image99.png"/><Relationship Id="rId26" Type="http://schemas.openxmlformats.org/officeDocument/2006/relationships/image" Target="../media/image100.png"/><Relationship Id="rId27" Type="http://schemas.openxmlformats.org/officeDocument/2006/relationships/image" Target="../media/image101.png"/><Relationship Id="rId28" Type="http://schemas.openxmlformats.org/officeDocument/2006/relationships/image" Target="../media/image102.png"/><Relationship Id="rId29" Type="http://schemas.openxmlformats.org/officeDocument/2006/relationships/image" Target="../media/image10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7165" y="1850930"/>
            <a:ext cx="756931" cy="8985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9936" y="6047484"/>
            <a:ext cx="2967391" cy="6724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76202" y="7467014"/>
            <a:ext cx="3839687" cy="105658"/>
            <a:chOff x="13376202" y="7467014"/>
            <a:chExt cx="3839687" cy="1056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3376202" y="7467014"/>
              <a:ext cx="3839687" cy="1056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26857" y="6530372"/>
            <a:ext cx="272963" cy="262181"/>
            <a:chOff x="16926857" y="6530372"/>
            <a:chExt cx="272963" cy="2621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6857" y="6530372"/>
              <a:ext cx="272963" cy="26218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4384" y="1807102"/>
            <a:ext cx="10065918" cy="16207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0032" y="1159785"/>
            <a:ext cx="6850106" cy="68117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42381" y="6992554"/>
            <a:ext cx="3557381" cy="21704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194959" y="3406098"/>
            <a:ext cx="1736760" cy="1736760"/>
            <a:chOff x="16194959" y="3406098"/>
            <a:chExt cx="1736760" cy="17367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94959" y="3406098"/>
              <a:ext cx="1736760" cy="1736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23870" y="-609524"/>
            <a:ext cx="5271368" cy="10019048"/>
            <a:chOff x="15623870" y="-609524"/>
            <a:chExt cx="5271368" cy="10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870" y="-609524"/>
              <a:ext cx="5271368" cy="10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4507742" cy="10850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4010" cy="729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3907542" cy="241418"/>
            <a:chOff x="1292667" y="365383"/>
            <a:chExt cx="3907542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3907542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6804" y="233139"/>
            <a:ext cx="1511782" cy="1511782"/>
            <a:chOff x="16206804" y="233139"/>
            <a:chExt cx="1511782" cy="15117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6804" y="233139"/>
              <a:ext cx="1511782" cy="15117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2243" y="1760261"/>
            <a:ext cx="6416284" cy="7422893"/>
            <a:chOff x="872243" y="1760261"/>
            <a:chExt cx="6416284" cy="74228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2243" y="1760261"/>
              <a:ext cx="6416284" cy="74228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38063" y="1760261"/>
            <a:ext cx="6458293" cy="7422893"/>
            <a:chOff x="8138063" y="1760261"/>
            <a:chExt cx="6458293" cy="74228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8063" y="1760261"/>
              <a:ext cx="6458293" cy="74228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73472" y="3210144"/>
            <a:ext cx="2467994" cy="81124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6365" y="3210144"/>
            <a:ext cx="2476518" cy="8160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3333" y="4743261"/>
            <a:ext cx="12967403" cy="485631"/>
            <a:chOff x="1233333" y="4743261"/>
            <a:chExt cx="12967403" cy="4856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1779" y="4691706"/>
              <a:ext cx="4116438" cy="61650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2129" y="4691706"/>
              <a:ext cx="4688686" cy="6165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3333" y="5557962"/>
            <a:ext cx="12967406" cy="485631"/>
            <a:chOff x="1233333" y="5557962"/>
            <a:chExt cx="12967406" cy="48563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1779" y="5506407"/>
              <a:ext cx="4651028" cy="61650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82131" y="5506407"/>
              <a:ext cx="4675762" cy="61650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1779" y="6279550"/>
            <a:ext cx="5193962" cy="6287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87530" y="6308301"/>
            <a:ext cx="5995400" cy="62983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1779" y="7110198"/>
            <a:ext cx="5742828" cy="104113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00991" y="7152411"/>
            <a:ext cx="5859044" cy="1379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23870" y="-609524"/>
            <a:ext cx="5271368" cy="10019048"/>
            <a:chOff x="15623870" y="-609524"/>
            <a:chExt cx="5271368" cy="10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870" y="-609524"/>
              <a:ext cx="5271368" cy="10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4507742" cy="10850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4010" cy="729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3907542" cy="241418"/>
            <a:chOff x="1292667" y="365383"/>
            <a:chExt cx="3907542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3907542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6804" y="233139"/>
            <a:ext cx="1511782" cy="1511782"/>
            <a:chOff x="16206804" y="233139"/>
            <a:chExt cx="1511782" cy="15117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6804" y="233139"/>
              <a:ext cx="1511782" cy="15117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2243" y="1760261"/>
            <a:ext cx="6416284" cy="7422893"/>
            <a:chOff x="872243" y="1760261"/>
            <a:chExt cx="6416284" cy="74228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2243" y="1760261"/>
              <a:ext cx="6416284" cy="74228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38063" y="1760261"/>
            <a:ext cx="6458293" cy="7422893"/>
            <a:chOff x="8138063" y="1760261"/>
            <a:chExt cx="6458293" cy="74228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8063" y="1760261"/>
              <a:ext cx="6458293" cy="74228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73472" y="3210144"/>
            <a:ext cx="2467994" cy="81124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6365" y="3210144"/>
            <a:ext cx="2476518" cy="8160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3333" y="4743257"/>
            <a:ext cx="12967406" cy="888147"/>
            <a:chOff x="1233333" y="4743257"/>
            <a:chExt cx="12967406" cy="8881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1779" y="4691702"/>
              <a:ext cx="5226638" cy="1028847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2131" y="4825036"/>
              <a:ext cx="5705352" cy="6165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3333" y="5847038"/>
            <a:ext cx="12967406" cy="1031902"/>
            <a:chOff x="1233333" y="5847038"/>
            <a:chExt cx="12967406" cy="103190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1779" y="5795483"/>
              <a:ext cx="5703009" cy="1028847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82131" y="5928817"/>
              <a:ext cx="5468438" cy="102884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1779" y="7502445"/>
            <a:ext cx="5608505" cy="6287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82131" y="7292921"/>
            <a:ext cx="5706762" cy="11848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23870" y="-609524"/>
            <a:ext cx="5271368" cy="10019048"/>
            <a:chOff x="15623870" y="-609524"/>
            <a:chExt cx="5271368" cy="10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870" y="-609524"/>
              <a:ext cx="5271368" cy="10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4507742" cy="10850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4010" cy="729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3907542" cy="241418"/>
            <a:chOff x="1292667" y="365383"/>
            <a:chExt cx="3907542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3907542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6804" y="233139"/>
            <a:ext cx="1511782" cy="1511782"/>
            <a:chOff x="16206804" y="233139"/>
            <a:chExt cx="1511782" cy="15117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6804" y="233139"/>
              <a:ext cx="1511782" cy="15117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2243" y="1760261"/>
            <a:ext cx="6416284" cy="7422893"/>
            <a:chOff x="872243" y="1760261"/>
            <a:chExt cx="6416284" cy="74228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2243" y="1760261"/>
              <a:ext cx="6416284" cy="74228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38063" y="1760261"/>
            <a:ext cx="6458293" cy="7422893"/>
            <a:chOff x="8138063" y="1760261"/>
            <a:chExt cx="6458293" cy="74228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8063" y="1760261"/>
              <a:ext cx="6458293" cy="74228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73472" y="3210144"/>
            <a:ext cx="2467994" cy="81124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6365" y="3210144"/>
            <a:ext cx="2476518" cy="8160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3333" y="4743257"/>
            <a:ext cx="12967406" cy="557509"/>
            <a:chOff x="1233333" y="4743257"/>
            <a:chExt cx="12967406" cy="5575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1779" y="4691702"/>
              <a:ext cx="5206266" cy="61650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2131" y="4691702"/>
              <a:ext cx="5813447" cy="6597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1779" y="5696883"/>
            <a:ext cx="5247362" cy="6165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82131" y="5506407"/>
            <a:ext cx="4980438" cy="102884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1779" y="6595817"/>
            <a:ext cx="5542695" cy="10411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87531" y="6840203"/>
            <a:ext cx="5860228" cy="6287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33333" y="7738343"/>
            <a:ext cx="12967406" cy="485631"/>
            <a:chOff x="1233333" y="7738343"/>
            <a:chExt cx="12967406" cy="48563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1779" y="7686788"/>
              <a:ext cx="5314933" cy="628733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82131" y="7686788"/>
              <a:ext cx="5622581" cy="6298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73346" y="9375202"/>
            <a:ext cx="12143635" cy="114889"/>
            <a:chOff x="6573346" y="9375202"/>
            <a:chExt cx="12143635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573346" y="9375202"/>
              <a:ext cx="12143635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5792" y="5365675"/>
            <a:ext cx="10846239" cy="114889"/>
            <a:chOff x="1115792" y="5365675"/>
            <a:chExt cx="10846239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15792" y="5365675"/>
              <a:ext cx="10846239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3958923" cy="10914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991" y="131122"/>
            <a:ext cx="894010" cy="729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3333" y="365383"/>
            <a:ext cx="3448780" cy="241418"/>
            <a:chOff x="1233333" y="365383"/>
            <a:chExt cx="3448780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3333" y="365383"/>
              <a:ext cx="3448780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02775" y="2761122"/>
            <a:ext cx="927929" cy="927929"/>
            <a:chOff x="7302775" y="2761122"/>
            <a:chExt cx="927929" cy="9279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2775" y="2761122"/>
              <a:ext cx="927929" cy="9279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35335" y="2916341"/>
            <a:ext cx="9421276" cy="5993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02775" y="4026539"/>
            <a:ext cx="927929" cy="927929"/>
            <a:chOff x="7302775" y="4026539"/>
            <a:chExt cx="927929" cy="9279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2775" y="4026539"/>
              <a:ext cx="927929" cy="9279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30613" y="4173888"/>
            <a:ext cx="8708897" cy="6444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02775" y="5425150"/>
            <a:ext cx="927929" cy="927929"/>
            <a:chOff x="7302775" y="5425150"/>
            <a:chExt cx="927929" cy="9279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02775" y="5425150"/>
              <a:ext cx="927929" cy="9279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30613" y="5572499"/>
            <a:ext cx="8239669" cy="6444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0660" y="2430485"/>
            <a:ext cx="6171429" cy="6171429"/>
            <a:chOff x="210660" y="2430485"/>
            <a:chExt cx="6171429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0660" y="2430485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5868" y="7491116"/>
            <a:ext cx="3091298" cy="9283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78571" y="3037500"/>
            <a:ext cx="4210714" cy="4210714"/>
            <a:chOff x="3178571" y="3037500"/>
            <a:chExt cx="4210714" cy="4210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8571" y="3037500"/>
              <a:ext cx="4210714" cy="4210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23810" y="3617669"/>
            <a:ext cx="746895" cy="691733"/>
            <a:chOff x="9123810" y="3617669"/>
            <a:chExt cx="746895" cy="6917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3810" y="3617669"/>
              <a:ext cx="746895" cy="6917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87285" y="3534248"/>
            <a:ext cx="5904322" cy="950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50728" y="4804397"/>
            <a:ext cx="746895" cy="691733"/>
            <a:chOff x="9150728" y="4804397"/>
            <a:chExt cx="746895" cy="6917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0728" y="4804397"/>
              <a:ext cx="746895" cy="69173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83417" y="4720980"/>
            <a:ext cx="4627913" cy="9396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37269" y="5883857"/>
            <a:ext cx="746895" cy="691733"/>
            <a:chOff x="9137269" y="5883857"/>
            <a:chExt cx="746895" cy="6917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7269" y="5883857"/>
              <a:ext cx="746895" cy="6917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00745" y="5800430"/>
            <a:ext cx="3596284" cy="9413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1267" y="1288167"/>
            <a:ext cx="17621743" cy="8140404"/>
            <a:chOff x="-431267" y="1288167"/>
            <a:chExt cx="17621743" cy="81404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1267" y="1288167"/>
              <a:ext cx="17621743" cy="814040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5441" y="680638"/>
            <a:ext cx="5580608" cy="10914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964" y="131122"/>
            <a:ext cx="896181" cy="7382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92667" y="365383"/>
            <a:ext cx="5065914" cy="241418"/>
            <a:chOff x="1292667" y="365383"/>
            <a:chExt cx="5065914" cy="2414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2667" y="365383"/>
              <a:ext cx="5065914" cy="241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0" y="680638"/>
            <a:ext cx="4903628" cy="10977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181" cy="7382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5065914" cy="241418"/>
            <a:chOff x="1292667" y="365383"/>
            <a:chExt cx="5065914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5065914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0676" y="2153168"/>
            <a:ext cx="14201252" cy="7162757"/>
            <a:chOff x="1070676" y="2153168"/>
            <a:chExt cx="14201252" cy="71627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0676" y="2153168"/>
              <a:ext cx="14201252" cy="7162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0" y="680638"/>
            <a:ext cx="5584333" cy="21834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181" cy="7382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5065914" cy="241418"/>
            <a:chOff x="1292667" y="365383"/>
            <a:chExt cx="5065914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5065914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47962" y="1869301"/>
            <a:ext cx="11181053" cy="7505901"/>
            <a:chOff x="4647962" y="1869301"/>
            <a:chExt cx="11181053" cy="75059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7962" y="1869301"/>
              <a:ext cx="11181053" cy="750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441" y="680638"/>
            <a:ext cx="4507446" cy="1085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964" y="131122"/>
            <a:ext cx="896181" cy="7382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667" y="365383"/>
            <a:ext cx="3901871" cy="241418"/>
            <a:chOff x="1292667" y="365383"/>
            <a:chExt cx="3901871" cy="2414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667" y="365383"/>
              <a:ext cx="3901871" cy="241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2243" y="2485714"/>
            <a:ext cx="5150675" cy="5308668"/>
            <a:chOff x="872243" y="2485714"/>
            <a:chExt cx="5150675" cy="53086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243" y="2485714"/>
              <a:ext cx="5150675" cy="53086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2243" y="2716585"/>
            <a:ext cx="5150675" cy="3252032"/>
            <a:chOff x="872243" y="2716585"/>
            <a:chExt cx="5150675" cy="32520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2243" y="2716585"/>
              <a:ext cx="5150675" cy="32520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85121" y="0"/>
            <a:ext cx="5150675" cy="4763246"/>
            <a:chOff x="7585121" y="0"/>
            <a:chExt cx="5150675" cy="47632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5121" y="0"/>
              <a:ext cx="5150675" cy="47632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85121" y="4119903"/>
            <a:ext cx="5150675" cy="5308668"/>
            <a:chOff x="7585121" y="4119903"/>
            <a:chExt cx="5150675" cy="53086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5121" y="4119903"/>
              <a:ext cx="5150675" cy="53086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85121" y="196310"/>
            <a:ext cx="5150675" cy="2972491"/>
            <a:chOff x="7585121" y="196310"/>
            <a:chExt cx="5150675" cy="297249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5121" y="196310"/>
              <a:ext cx="5150675" cy="29724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85121" y="4313710"/>
            <a:ext cx="5150675" cy="3242571"/>
            <a:chOff x="7585121" y="4313710"/>
            <a:chExt cx="5150675" cy="3242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85121" y="4313710"/>
              <a:ext cx="5150675" cy="32425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60245" y="8198317"/>
            <a:ext cx="2459069" cy="63695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725445" y="2382863"/>
            <a:ext cx="2812869" cy="740571"/>
            <a:chOff x="4725445" y="2382863"/>
            <a:chExt cx="2812869" cy="740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20000">
              <a:off x="4725445" y="2382863"/>
              <a:ext cx="2812869" cy="740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87403" y="4752952"/>
            <a:ext cx="2592570" cy="740571"/>
            <a:chOff x="4787403" y="4752952"/>
            <a:chExt cx="2592570" cy="7405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720000">
              <a:off x="4787403" y="4752952"/>
              <a:ext cx="2592570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20182" y="622141"/>
            <a:ext cx="3730200" cy="3730200"/>
            <a:chOff x="14320182" y="622141"/>
            <a:chExt cx="3730200" cy="37302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20182" y="622141"/>
              <a:ext cx="3730200" cy="37302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76673" y="2196982"/>
            <a:ext cx="2042055" cy="759842"/>
            <a:chOff x="11676673" y="2196982"/>
            <a:chExt cx="2042055" cy="7598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76673" y="2196982"/>
              <a:ext cx="2042055" cy="7598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441" y="680638"/>
            <a:ext cx="4507446" cy="1085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964" y="131122"/>
            <a:ext cx="896181" cy="7382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667" y="365383"/>
            <a:ext cx="3901871" cy="241418"/>
            <a:chOff x="1292667" y="365383"/>
            <a:chExt cx="3901871" cy="2414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667" y="365383"/>
              <a:ext cx="3901871" cy="241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1152" y="2819048"/>
            <a:ext cx="5150675" cy="6556155"/>
            <a:chOff x="511152" y="2819048"/>
            <a:chExt cx="5150675" cy="65561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152" y="2819048"/>
              <a:ext cx="5150675" cy="65561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58581" y="2819048"/>
            <a:ext cx="5150675" cy="6556155"/>
            <a:chOff x="6358581" y="2819048"/>
            <a:chExt cx="5150675" cy="65561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8581" y="2819048"/>
              <a:ext cx="5150675" cy="65561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08671" y="2819048"/>
            <a:ext cx="5150675" cy="6556155"/>
            <a:chOff x="12308671" y="2819048"/>
            <a:chExt cx="5150675" cy="65561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08671" y="2819048"/>
              <a:ext cx="5150675" cy="65561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3488" y="2925446"/>
            <a:ext cx="5288340" cy="4105205"/>
            <a:chOff x="373488" y="2925446"/>
            <a:chExt cx="5288340" cy="41052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3488" y="2925446"/>
              <a:ext cx="5288340" cy="41052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25248" y="2963541"/>
            <a:ext cx="5303056" cy="4067110"/>
            <a:chOff x="6225248" y="2963541"/>
            <a:chExt cx="5303056" cy="40671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25248" y="2963541"/>
              <a:ext cx="5303056" cy="40671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08671" y="2943675"/>
            <a:ext cx="5150675" cy="4086976"/>
            <a:chOff x="12308671" y="2943675"/>
            <a:chExt cx="5150675" cy="40869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08671" y="2943675"/>
              <a:ext cx="5150675" cy="408697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69031" y="2021066"/>
            <a:ext cx="2532021" cy="72324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59314" y="2021066"/>
            <a:ext cx="2658430" cy="63695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80866" y="2021066"/>
            <a:ext cx="3066335" cy="6230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1629" y="497243"/>
            <a:ext cx="4915992" cy="1075405"/>
            <a:chOff x="701629" y="497243"/>
            <a:chExt cx="4915992" cy="10754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629" y="497243"/>
              <a:ext cx="4915992" cy="10754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3693" y="8179695"/>
            <a:ext cx="4628212" cy="2276730"/>
            <a:chOff x="14533693" y="8179695"/>
            <a:chExt cx="4628212" cy="22767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33693" y="8179695"/>
              <a:ext cx="4628212" cy="22767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74875" y="5085412"/>
            <a:ext cx="10981491" cy="114889"/>
            <a:chOff x="8774875" y="5085412"/>
            <a:chExt cx="10981491" cy="1148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774875" y="5085412"/>
              <a:ext cx="10981491" cy="11488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568" y="2998755"/>
            <a:ext cx="4322731" cy="9806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2972" y="6362512"/>
            <a:ext cx="644212" cy="44509"/>
            <a:chOff x="962972" y="6362512"/>
            <a:chExt cx="644212" cy="445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62972" y="6362512"/>
              <a:ext cx="644212" cy="445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3959" y="303138"/>
            <a:ext cx="1523810" cy="1463617"/>
            <a:chOff x="293959" y="303138"/>
            <a:chExt cx="1523810" cy="14636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959" y="303138"/>
              <a:ext cx="1523810" cy="146361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3129" y="518237"/>
            <a:ext cx="3181997" cy="102854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15070611" y="1830746"/>
            <a:ext cx="3400498" cy="6524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75901" y="2998755"/>
            <a:ext cx="4322731" cy="9806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7568" y="6386460"/>
            <a:ext cx="3831321" cy="99019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75901" y="6472174"/>
            <a:ext cx="4279598" cy="99019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2972" y="2959874"/>
            <a:ext cx="644212" cy="44509"/>
            <a:chOff x="962972" y="2959874"/>
            <a:chExt cx="644212" cy="445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3500000">
              <a:off x="962972" y="2959874"/>
              <a:ext cx="644212" cy="445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81303" y="2959874"/>
            <a:ext cx="644212" cy="44509"/>
            <a:chOff x="7981303" y="2959874"/>
            <a:chExt cx="644212" cy="445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3500000">
              <a:off x="7981303" y="2959874"/>
              <a:ext cx="644212" cy="445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81303" y="6362512"/>
            <a:ext cx="644212" cy="44509"/>
            <a:chOff x="7981303" y="6362512"/>
            <a:chExt cx="644212" cy="445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3500000">
              <a:off x="7981303" y="6362512"/>
              <a:ext cx="644212" cy="445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59333" y="4111185"/>
            <a:ext cx="396372" cy="367098"/>
            <a:chOff x="1959333" y="4111185"/>
            <a:chExt cx="396372" cy="36709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59333" y="4111185"/>
              <a:ext cx="396372" cy="36709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11435" y="4066915"/>
            <a:ext cx="2157422" cy="50695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959333" y="4726688"/>
            <a:ext cx="396372" cy="367098"/>
            <a:chOff x="1959333" y="4726688"/>
            <a:chExt cx="396372" cy="36709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59333" y="4726688"/>
              <a:ext cx="396372" cy="36709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01238" y="4682418"/>
            <a:ext cx="2710812" cy="5010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977663" y="4096899"/>
            <a:ext cx="396372" cy="367098"/>
            <a:chOff x="8977663" y="4096899"/>
            <a:chExt cx="396372" cy="36709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77663" y="4096899"/>
              <a:ext cx="396372" cy="36709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329768" y="4052626"/>
            <a:ext cx="3094517" cy="50134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91949" y="4726688"/>
            <a:ext cx="396372" cy="367098"/>
            <a:chOff x="8991949" y="4726688"/>
            <a:chExt cx="396372" cy="36709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91949" y="4726688"/>
              <a:ext cx="396372" cy="36709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433854" y="4682416"/>
            <a:ext cx="3741955" cy="48796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996571" y="7599573"/>
            <a:ext cx="396372" cy="367098"/>
            <a:chOff x="1996571" y="7599573"/>
            <a:chExt cx="396372" cy="36709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96571" y="7599573"/>
              <a:ext cx="396372" cy="36709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348673" y="7555302"/>
            <a:ext cx="3132841" cy="49357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010857" y="8229361"/>
            <a:ext cx="396372" cy="367098"/>
            <a:chOff x="2010857" y="8229361"/>
            <a:chExt cx="396372" cy="36709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10857" y="8229361"/>
              <a:ext cx="396372" cy="36709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452759" y="8185092"/>
            <a:ext cx="2455384" cy="48766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003714" y="8802223"/>
            <a:ext cx="396372" cy="367098"/>
            <a:chOff x="2003714" y="8802223"/>
            <a:chExt cx="396372" cy="36709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03714" y="8802223"/>
              <a:ext cx="396372" cy="367098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355816" y="8757949"/>
            <a:ext cx="1908184" cy="48855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977663" y="7585287"/>
            <a:ext cx="396372" cy="367098"/>
            <a:chOff x="8977663" y="7585287"/>
            <a:chExt cx="396372" cy="36709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977663" y="7585287"/>
              <a:ext cx="396372" cy="36709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329768" y="7541016"/>
            <a:ext cx="1755126" cy="48766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8977663" y="8200790"/>
            <a:ext cx="396372" cy="367098"/>
            <a:chOff x="8977663" y="8200790"/>
            <a:chExt cx="396372" cy="36709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977663" y="8200790"/>
              <a:ext cx="396372" cy="367098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419568" y="8156521"/>
            <a:ext cx="1612203" cy="487669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977663" y="8802223"/>
            <a:ext cx="396372" cy="367098"/>
            <a:chOff x="8977663" y="8802223"/>
            <a:chExt cx="396372" cy="36709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977663" y="8802223"/>
              <a:ext cx="396372" cy="367098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419568" y="8757959"/>
            <a:ext cx="2175726" cy="48766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5568825" y="7311315"/>
            <a:ext cx="1736760" cy="1736760"/>
            <a:chOff x="15568825" y="7311315"/>
            <a:chExt cx="1736760" cy="173676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568825" y="7311315"/>
              <a:ext cx="1736760" cy="1736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0" y="680638"/>
            <a:ext cx="3270999" cy="10926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324" cy="741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2766667" cy="241418"/>
            <a:chOff x="1292667" y="365383"/>
            <a:chExt cx="2766667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2766667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59334" y="2697624"/>
            <a:ext cx="867578" cy="803503"/>
            <a:chOff x="4059334" y="2697624"/>
            <a:chExt cx="867578" cy="8035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9334" y="2697624"/>
              <a:ext cx="867578" cy="80350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16935" y="2621436"/>
            <a:ext cx="12232107" cy="8629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74968" y="4074439"/>
            <a:ext cx="867578" cy="803503"/>
            <a:chOff x="4074968" y="4074439"/>
            <a:chExt cx="867578" cy="80350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4968" y="4074439"/>
              <a:ext cx="867578" cy="80350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62911" y="4092308"/>
            <a:ext cx="6202783" cy="8934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074968" y="5329980"/>
            <a:ext cx="867578" cy="803503"/>
            <a:chOff x="4074968" y="5329980"/>
            <a:chExt cx="867578" cy="8035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74968" y="5329980"/>
              <a:ext cx="867578" cy="80350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04900" y="5395226"/>
            <a:ext cx="4086459" cy="85432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074968" y="6677189"/>
            <a:ext cx="867578" cy="803503"/>
            <a:chOff x="4074968" y="6677189"/>
            <a:chExt cx="867578" cy="80350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74968" y="6677189"/>
              <a:ext cx="867578" cy="80350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55886" y="6639096"/>
            <a:ext cx="10885840" cy="14621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2243" y="3875672"/>
            <a:ext cx="2534371" cy="2534371"/>
            <a:chOff x="872243" y="3875672"/>
            <a:chExt cx="2534371" cy="25343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2243" y="3875672"/>
              <a:ext cx="2534371" cy="25343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5868" y="7491116"/>
            <a:ext cx="3295469" cy="9320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73764" y="3032693"/>
            <a:ext cx="4220329" cy="4220329"/>
            <a:chOff x="3173764" y="3032693"/>
            <a:chExt cx="4220329" cy="42203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3764" y="3032693"/>
              <a:ext cx="4220329" cy="4220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700179"/>
            <a:ext cx="700306" cy="648585"/>
            <a:chOff x="9142857" y="3700179"/>
            <a:chExt cx="700306" cy="6485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3700179"/>
              <a:ext cx="700306" cy="6485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64952" y="3621961"/>
            <a:ext cx="3101642" cy="8840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4787641"/>
            <a:ext cx="700306" cy="648585"/>
            <a:chOff x="9142857" y="4787641"/>
            <a:chExt cx="700306" cy="6485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4787641"/>
              <a:ext cx="700306" cy="6485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23594" y="4709423"/>
            <a:ext cx="2909327" cy="8840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5850246"/>
            <a:ext cx="700306" cy="648585"/>
            <a:chOff x="9142857" y="5850246"/>
            <a:chExt cx="700306" cy="6485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5850246"/>
              <a:ext cx="700306" cy="6485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3610" y="5772040"/>
            <a:ext cx="3762556" cy="8839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574" y="2297755"/>
            <a:ext cx="3790205" cy="6692721"/>
            <a:chOff x="1048574" y="2297755"/>
            <a:chExt cx="3790205" cy="6692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574" y="2297755"/>
              <a:ext cx="3790205" cy="6692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18" y="5589053"/>
            <a:ext cx="2391547" cy="6500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6201" y="6791449"/>
            <a:ext cx="2946285" cy="12476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55022" y="750478"/>
            <a:ext cx="844798" cy="811427"/>
            <a:chOff x="16355022" y="750478"/>
            <a:chExt cx="844798" cy="8114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55022" y="750478"/>
              <a:ext cx="844798" cy="8114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68921" y="2297755"/>
            <a:ext cx="3790205" cy="6692721"/>
            <a:chOff x="5168921" y="2297755"/>
            <a:chExt cx="3790205" cy="66927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8921" y="2297755"/>
              <a:ext cx="3790205" cy="669272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07965" y="5589053"/>
            <a:ext cx="2389347" cy="6178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6544" y="6791449"/>
            <a:ext cx="2914666" cy="12476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89269" y="2297755"/>
            <a:ext cx="3790205" cy="6692721"/>
            <a:chOff x="9289269" y="2297755"/>
            <a:chExt cx="3790205" cy="66927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89269" y="2297755"/>
              <a:ext cx="3790205" cy="66927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28312" y="5589053"/>
            <a:ext cx="2382737" cy="61414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05525" y="6791449"/>
            <a:ext cx="3639238" cy="12476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409616" y="2297755"/>
            <a:ext cx="3790205" cy="6692721"/>
            <a:chOff x="13409616" y="2297755"/>
            <a:chExt cx="3790205" cy="66927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09616" y="2297755"/>
              <a:ext cx="3790205" cy="669272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48660" y="5589053"/>
            <a:ext cx="2396690" cy="61781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43701" y="6791449"/>
            <a:ext cx="3826571" cy="129892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5440" y="680638"/>
            <a:ext cx="2746466" cy="107235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5964" y="131122"/>
            <a:ext cx="911238" cy="7325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92667" y="365383"/>
            <a:ext cx="2766667" cy="241418"/>
            <a:chOff x="1292667" y="365383"/>
            <a:chExt cx="2766667" cy="24141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2667" y="365383"/>
              <a:ext cx="2766667" cy="2414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96379" y="2604294"/>
            <a:ext cx="2094595" cy="2756494"/>
            <a:chOff x="1896379" y="2604294"/>
            <a:chExt cx="2094595" cy="275649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96379" y="2604294"/>
              <a:ext cx="2094595" cy="27564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41755" y="2604294"/>
            <a:ext cx="2176596" cy="2756494"/>
            <a:chOff x="5941755" y="2604294"/>
            <a:chExt cx="2176596" cy="275649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41755" y="2604294"/>
              <a:ext cx="2176596" cy="27564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65867" y="2604294"/>
            <a:ext cx="2037008" cy="2756494"/>
            <a:chOff x="10165867" y="2604294"/>
            <a:chExt cx="2037008" cy="275649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65867" y="2604294"/>
              <a:ext cx="2037008" cy="275649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23554" y="2604294"/>
            <a:ext cx="1962328" cy="2756494"/>
            <a:chOff x="14323554" y="2604294"/>
            <a:chExt cx="1962328" cy="275649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23554" y="2604294"/>
              <a:ext cx="1962328" cy="27564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2583961" cy="10913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324" cy="741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2044321" cy="241418"/>
            <a:chOff x="1292667" y="365383"/>
            <a:chExt cx="2044321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2044321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0552" y="2439440"/>
            <a:ext cx="5406835" cy="5406835"/>
            <a:chOff x="1090552" y="2439440"/>
            <a:chExt cx="5406835" cy="54068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0552" y="2439440"/>
              <a:ext cx="5406835" cy="5406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72867" y="3350004"/>
            <a:ext cx="513931" cy="513931"/>
            <a:chOff x="7272867" y="3350004"/>
            <a:chExt cx="513931" cy="5139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2867" y="3350004"/>
              <a:ext cx="513931" cy="5139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30521" y="3373231"/>
            <a:ext cx="6264649" cy="66036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72867" y="4990699"/>
            <a:ext cx="513931" cy="513931"/>
            <a:chOff x="7272867" y="4990699"/>
            <a:chExt cx="513931" cy="5139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72867" y="4990699"/>
              <a:ext cx="513931" cy="51393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30526" y="5013922"/>
            <a:ext cx="9320802" cy="6378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3587294" cy="10913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324" cy="741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2044321" cy="241418"/>
            <a:chOff x="1292667" y="365383"/>
            <a:chExt cx="2044321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2044321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72867" y="3350004"/>
            <a:ext cx="513931" cy="513931"/>
            <a:chOff x="7272867" y="3350004"/>
            <a:chExt cx="513931" cy="5139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867" y="3350004"/>
              <a:ext cx="513931" cy="51393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2981" y="3293728"/>
            <a:ext cx="8092859" cy="11664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72867" y="4990699"/>
            <a:ext cx="513931" cy="513931"/>
            <a:chOff x="7272867" y="4990699"/>
            <a:chExt cx="513931" cy="5139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2867" y="4990699"/>
              <a:ext cx="513931" cy="51393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02981" y="4934422"/>
            <a:ext cx="8068506" cy="6356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23212" y="2076923"/>
            <a:ext cx="5827553" cy="5827553"/>
            <a:chOff x="423212" y="2076923"/>
            <a:chExt cx="5827553" cy="582755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212" y="2076923"/>
              <a:ext cx="5827553" cy="58275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72867" y="6339413"/>
            <a:ext cx="513931" cy="513931"/>
            <a:chOff x="7272867" y="6339413"/>
            <a:chExt cx="513931" cy="5139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72867" y="6339413"/>
              <a:ext cx="513931" cy="51393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2981" y="6283136"/>
            <a:ext cx="7242497" cy="71664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272867" y="7598635"/>
            <a:ext cx="513931" cy="513931"/>
            <a:chOff x="7272867" y="7598635"/>
            <a:chExt cx="513931" cy="51393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2867" y="7598635"/>
              <a:ext cx="513931" cy="51393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02981" y="7587860"/>
            <a:ext cx="8037049" cy="63561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90476" y="-476190"/>
            <a:ext cx="1750492" cy="9904762"/>
            <a:chOff x="17190476" y="-476190"/>
            <a:chExt cx="175049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476" y="-476190"/>
              <a:ext cx="1750492" cy="9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3386513" cy="10751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4" y="131122"/>
            <a:ext cx="896324" cy="741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2044321" cy="241418"/>
            <a:chOff x="1292667" y="365383"/>
            <a:chExt cx="2044321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667" y="365383"/>
              <a:ext cx="2044321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72867" y="3350004"/>
            <a:ext cx="513931" cy="513931"/>
            <a:chOff x="7272867" y="3350004"/>
            <a:chExt cx="513931" cy="5139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867" y="3350004"/>
              <a:ext cx="513931" cy="51393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2981" y="3293728"/>
            <a:ext cx="8635754" cy="6378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30010" y="4794187"/>
            <a:ext cx="513931" cy="513931"/>
            <a:chOff x="7330010" y="4794187"/>
            <a:chExt cx="513931" cy="5139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0010" y="4794187"/>
              <a:ext cx="513931" cy="51393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02981" y="4737910"/>
            <a:ext cx="6949535" cy="6378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30010" y="6062278"/>
            <a:ext cx="513931" cy="513931"/>
            <a:chOff x="7330010" y="6062278"/>
            <a:chExt cx="513931" cy="51393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30010" y="6062278"/>
              <a:ext cx="513931" cy="51393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02981" y="6006001"/>
            <a:ext cx="6143287" cy="63109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272867" y="7164202"/>
            <a:ext cx="513931" cy="513931"/>
            <a:chOff x="7272867" y="7164202"/>
            <a:chExt cx="513931" cy="51393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72867" y="7164202"/>
              <a:ext cx="513931" cy="51393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02981" y="7107926"/>
            <a:ext cx="7942821" cy="10816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11023" y="2848366"/>
            <a:ext cx="6384370" cy="6580206"/>
            <a:chOff x="411023" y="2848366"/>
            <a:chExt cx="6384370" cy="658020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023" y="2848366"/>
              <a:ext cx="6384370" cy="65802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8914" y="3073782"/>
            <a:ext cx="5952038" cy="3877311"/>
            <a:chOff x="628914" y="3073782"/>
            <a:chExt cx="5952038" cy="387731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8914" y="3073782"/>
              <a:ext cx="5952038" cy="3877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774" y="5801843"/>
            <a:ext cx="5770753" cy="14514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0442" y="5911041"/>
            <a:ext cx="668877" cy="7897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67167" y="8280755"/>
            <a:ext cx="2908016" cy="6037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61905" y="7933333"/>
            <a:ext cx="447619" cy="89238"/>
            <a:chOff x="16761905" y="7933333"/>
            <a:chExt cx="447619" cy="89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61905" y="7933333"/>
              <a:ext cx="447619" cy="89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59368" y="6350480"/>
            <a:ext cx="1525571" cy="1525571"/>
            <a:chOff x="15959368" y="6350480"/>
            <a:chExt cx="1525571" cy="1525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59368" y="6350480"/>
              <a:ext cx="1525571" cy="1525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1429" y="3030357"/>
            <a:ext cx="4225000" cy="4225000"/>
            <a:chOff x="3171429" y="3030357"/>
            <a:chExt cx="4225000" cy="422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429" y="3030357"/>
              <a:ext cx="4225000" cy="4225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5866" y="7491116"/>
            <a:ext cx="3333288" cy="9288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4222528"/>
            <a:ext cx="707188" cy="654959"/>
            <a:chOff x="9142857" y="4222528"/>
            <a:chExt cx="707188" cy="6549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222528"/>
              <a:ext cx="707188" cy="65495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71061" y="4143544"/>
            <a:ext cx="3849069" cy="8868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5320678"/>
            <a:ext cx="707188" cy="654959"/>
            <a:chOff x="9142857" y="5320678"/>
            <a:chExt cx="707188" cy="6549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5320678"/>
              <a:ext cx="707188" cy="65495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31283" y="5241694"/>
            <a:ext cx="4836621" cy="876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0"/>
            <a:ext cx="18857143" cy="5790476"/>
            <a:chOff x="-152381" y="0"/>
            <a:chExt cx="18857143" cy="57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0"/>
              <a:ext cx="18857143" cy="57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9428571"/>
            <a:ext cx="19371429" cy="1085714"/>
            <a:chOff x="-152381" y="9428571"/>
            <a:chExt cx="19371429" cy="1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381" y="9428571"/>
              <a:ext cx="19371429" cy="1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3810285" cy="10914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76190" y="4800000"/>
            <a:ext cx="6171429" cy="4257143"/>
            <a:chOff x="11676190" y="4800000"/>
            <a:chExt cx="6171429" cy="42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6190" y="4800000"/>
              <a:ext cx="6171429" cy="42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8130" y="2475954"/>
            <a:ext cx="13678890" cy="25244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5965" y="131122"/>
            <a:ext cx="774895" cy="7295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33333" y="365383"/>
            <a:ext cx="3329479" cy="241418"/>
            <a:chOff x="1233333" y="365383"/>
            <a:chExt cx="3329479" cy="2414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3333" y="365383"/>
              <a:ext cx="3329479" cy="241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0"/>
            <a:ext cx="18857143" cy="5790476"/>
            <a:chOff x="-152381" y="0"/>
            <a:chExt cx="18857143" cy="57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0"/>
              <a:ext cx="18857143" cy="57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9428571"/>
            <a:ext cx="19371429" cy="1085714"/>
            <a:chOff x="-152381" y="9428571"/>
            <a:chExt cx="19371429" cy="1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381" y="9428571"/>
              <a:ext cx="19371429" cy="1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5031846" cy="1085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965" y="131122"/>
            <a:ext cx="774895" cy="7295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3333" y="365383"/>
            <a:ext cx="4480952" cy="241418"/>
            <a:chOff x="1233333" y="365383"/>
            <a:chExt cx="4480952" cy="2414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3333" y="365383"/>
              <a:ext cx="4480952" cy="241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1152" y="2336466"/>
            <a:ext cx="7163918" cy="5612782"/>
            <a:chOff x="511152" y="2336466"/>
            <a:chExt cx="7163918" cy="56127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152" y="2336466"/>
              <a:ext cx="7163918" cy="56127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1152" y="2382487"/>
            <a:ext cx="3038439" cy="3900117"/>
            <a:chOff x="511152" y="2382487"/>
            <a:chExt cx="3038439" cy="39001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152" y="2382487"/>
              <a:ext cx="3038439" cy="39001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49592" y="2382487"/>
            <a:ext cx="4094798" cy="3900117"/>
            <a:chOff x="3549592" y="2382487"/>
            <a:chExt cx="4094798" cy="39001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49592" y="2382487"/>
              <a:ext cx="4094798" cy="39001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33333" y="3505620"/>
            <a:ext cx="677793" cy="627735"/>
            <a:chOff x="9533333" y="3505620"/>
            <a:chExt cx="677793" cy="6277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33333" y="3505620"/>
              <a:ext cx="677793" cy="62773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88949" y="3429922"/>
            <a:ext cx="4628585" cy="9688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533333" y="4529891"/>
            <a:ext cx="677793" cy="627735"/>
            <a:chOff x="9533333" y="4529891"/>
            <a:chExt cx="677793" cy="62773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33333" y="4529891"/>
              <a:ext cx="677793" cy="62773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35417" y="4454187"/>
            <a:ext cx="7075985" cy="97590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533333" y="5998339"/>
            <a:ext cx="677793" cy="627735"/>
            <a:chOff x="9533333" y="5998339"/>
            <a:chExt cx="677793" cy="62773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33333" y="5998339"/>
              <a:ext cx="677793" cy="62773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288949" y="5922638"/>
            <a:ext cx="3208689" cy="86689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52850" y="6839284"/>
            <a:ext cx="7155026" cy="7025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2857" y="4708535"/>
            <a:ext cx="13904762" cy="114889"/>
            <a:chOff x="4742857" y="4708535"/>
            <a:chExt cx="13904762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42857" y="4708535"/>
              <a:ext cx="13904762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260" y="2034336"/>
            <a:ext cx="418220" cy="4349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44952" y="4557531"/>
            <a:ext cx="9646239" cy="114889"/>
            <a:chOff x="7144952" y="4557531"/>
            <a:chExt cx="9646239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7144952" y="4557531"/>
              <a:ext cx="9646239" cy="114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99433" y="1238439"/>
            <a:ext cx="3134468" cy="29650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88841" y="549659"/>
            <a:ext cx="2006575" cy="6167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05795" y="1238439"/>
            <a:ext cx="4464496" cy="254464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95260" y="549659"/>
            <a:ext cx="1762451" cy="6986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06576" y="6691164"/>
            <a:ext cx="4133592" cy="128276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95984" y="6002381"/>
            <a:ext cx="1374747" cy="61673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12938" y="6691164"/>
            <a:ext cx="4064373" cy="128031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02403" y="6002381"/>
            <a:ext cx="2356385" cy="7009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09005" y="3525152"/>
            <a:ext cx="2534371" cy="2534371"/>
            <a:chOff x="1409005" y="3525152"/>
            <a:chExt cx="2534371" cy="25343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9005" y="3525152"/>
              <a:ext cx="2534371" cy="253437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5441" y="680638"/>
            <a:ext cx="3657285" cy="108504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5965" y="131122"/>
            <a:ext cx="774895" cy="7295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33333" y="365383"/>
            <a:ext cx="3329479" cy="241418"/>
            <a:chOff x="1233333" y="365383"/>
            <a:chExt cx="3329479" cy="2414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3333" y="365383"/>
              <a:ext cx="3329479" cy="24141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19684" y="1157647"/>
            <a:ext cx="498415" cy="58102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33970" y="2052468"/>
            <a:ext cx="498415" cy="5810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19684" y="2978981"/>
            <a:ext cx="498415" cy="58102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618824" y="1198944"/>
            <a:ext cx="498415" cy="58102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633110" y="2093765"/>
            <a:ext cx="498415" cy="5810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618824" y="3020278"/>
            <a:ext cx="498415" cy="58102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618824" y="3863905"/>
            <a:ext cx="498415" cy="58101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241112" y="6567048"/>
            <a:ext cx="498415" cy="58101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255398" y="7461869"/>
            <a:ext cx="498415" cy="58701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640253" y="6623233"/>
            <a:ext cx="498415" cy="58701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654538" y="7518054"/>
            <a:ext cx="498415" cy="587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73346" y="9375202"/>
            <a:ext cx="12143635" cy="114889"/>
            <a:chOff x="6573346" y="9375202"/>
            <a:chExt cx="12143635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573346" y="9375202"/>
              <a:ext cx="12143635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5792" y="5365675"/>
            <a:ext cx="10846239" cy="114889"/>
            <a:chOff x="1115792" y="5365675"/>
            <a:chExt cx="10846239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15792" y="5365675"/>
              <a:ext cx="10846239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680638"/>
            <a:ext cx="5031837" cy="10914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5" y="131122"/>
            <a:ext cx="774895" cy="7295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3333" y="365383"/>
            <a:ext cx="4467828" cy="241418"/>
            <a:chOff x="1233333" y="365383"/>
            <a:chExt cx="4467828" cy="241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3333" y="365383"/>
              <a:ext cx="4467828" cy="241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0703" y="2091959"/>
            <a:ext cx="3503558" cy="7007116"/>
            <a:chOff x="1500703" y="2091959"/>
            <a:chExt cx="3503558" cy="70071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0703" y="2091959"/>
              <a:ext cx="3503558" cy="7007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1419" y="1668219"/>
            <a:ext cx="927929" cy="927929"/>
            <a:chOff x="7831419" y="1668219"/>
            <a:chExt cx="927929" cy="9279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1419" y="1668219"/>
              <a:ext cx="927929" cy="9279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59257" y="1838961"/>
            <a:ext cx="8270126" cy="7202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31419" y="2933636"/>
            <a:ext cx="927929" cy="927929"/>
            <a:chOff x="7831419" y="2933636"/>
            <a:chExt cx="927929" cy="9279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31419" y="2933636"/>
              <a:ext cx="927929" cy="9279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34441" y="3081276"/>
            <a:ext cx="7587488" cy="11703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831419" y="4332247"/>
            <a:ext cx="927929" cy="927929"/>
            <a:chOff x="7831419" y="4332247"/>
            <a:chExt cx="927929" cy="9279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1419" y="4332247"/>
              <a:ext cx="927929" cy="9279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59255" y="4556596"/>
            <a:ext cx="4108002" cy="63770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31419" y="5718240"/>
            <a:ext cx="927929" cy="927929"/>
            <a:chOff x="7831419" y="5718240"/>
            <a:chExt cx="927929" cy="9279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31419" y="5718240"/>
              <a:ext cx="927929" cy="92792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59257" y="5865885"/>
            <a:ext cx="6846773" cy="1094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5869" y="7491116"/>
            <a:ext cx="3332764" cy="9288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4222528"/>
            <a:ext cx="707188" cy="654959"/>
            <a:chOff x="9142857" y="4222528"/>
            <a:chExt cx="707188" cy="6549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4222528"/>
              <a:ext cx="707188" cy="6549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1016" y="4143540"/>
            <a:ext cx="5488983" cy="8768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5320678"/>
            <a:ext cx="707188" cy="654959"/>
            <a:chOff x="9142857" y="5320678"/>
            <a:chExt cx="707188" cy="6549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5320678"/>
              <a:ext cx="707188" cy="65495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31302" y="5241692"/>
            <a:ext cx="6648383" cy="8768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20193" y="2801301"/>
            <a:ext cx="4327472" cy="4327472"/>
            <a:chOff x="3120193" y="2801301"/>
            <a:chExt cx="4327472" cy="43274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0193" y="2801301"/>
              <a:ext cx="4327472" cy="4327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947046"/>
            <a:ext cx="17997516" cy="3663536"/>
            <a:chOff x="0" y="2947046"/>
            <a:chExt cx="17997516" cy="36635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47046"/>
              <a:ext cx="17997516" cy="36635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036" y="4606404"/>
            <a:ext cx="2291537" cy="10184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5041" y="4908647"/>
            <a:ext cx="2350461" cy="5134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5837" y="4895058"/>
            <a:ext cx="2170032" cy="5819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60668" y="4778954"/>
            <a:ext cx="2240518" cy="15235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36950" y="4895058"/>
            <a:ext cx="1908118" cy="5047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441" y="680638"/>
            <a:ext cx="2590304" cy="108504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5964" y="131122"/>
            <a:ext cx="894010" cy="729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667" y="365383"/>
            <a:ext cx="2013181" cy="241418"/>
            <a:chOff x="1292667" y="365383"/>
            <a:chExt cx="2013181" cy="2414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2667" y="365383"/>
              <a:ext cx="2013181" cy="24141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30967" y="3658115"/>
            <a:ext cx="828204" cy="6539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72537" y="3658115"/>
            <a:ext cx="1663842" cy="111100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44536" y="3946770"/>
            <a:ext cx="2211461" cy="7430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299681" y="3528422"/>
            <a:ext cx="2719728" cy="111100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183294" y="3926315"/>
            <a:ext cx="1870023" cy="653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2022-10-18T15:49:38Z</dcterms:created>
  <dcterms:modified xsi:type="dcterms:W3CDTF">2022-10-18T15:49:38Z</dcterms:modified>
</cp:coreProperties>
</file>