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5" r:id="rId3"/>
    <p:sldId id="264" r:id="rId4"/>
    <p:sldId id="342" r:id="rId5"/>
    <p:sldId id="350" r:id="rId6"/>
    <p:sldId id="348" r:id="rId7"/>
    <p:sldId id="346" r:id="rId8"/>
    <p:sldId id="349" r:id="rId9"/>
    <p:sldId id="260" r:id="rId10"/>
    <p:sldId id="336" r:id="rId11"/>
    <p:sldId id="31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265"/>
    <a:srgbClr val="B37A3F"/>
    <a:srgbClr val="ECD5D0"/>
    <a:srgbClr val="B6854D"/>
    <a:srgbClr val="066084"/>
    <a:srgbClr val="935F35"/>
    <a:srgbClr val="F7F3EF"/>
    <a:srgbClr val="184D65"/>
    <a:srgbClr val="F6DDC6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18" autoAdjust="0"/>
  </p:normalViewPr>
  <p:slideViewPr>
    <p:cSldViewPr snapToGrid="0" showGuides="1">
      <p:cViewPr varScale="1">
        <p:scale>
          <a:sx n="69" d="100"/>
          <a:sy n="69" d="100"/>
        </p:scale>
        <p:origin x="1234" y="58"/>
      </p:cViewPr>
      <p:guideLst>
        <p:guide orient="horz" pos="2137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1D47-5E89-4EC1-BBDA-0F3A2B463346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2278-7E1A-447F-B183-6DF65801A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박찬혁입니다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이번주에는 통계자료를 가지고 시뮬레이션에 쓸 데이터를 만들 생각입니다</a:t>
            </a:r>
            <a:r>
              <a:rPr lang="en-US" altLang="ko-KR" dirty="0"/>
              <a:t>. </a:t>
            </a:r>
            <a:r>
              <a:rPr lang="ko-KR" altLang="en-US" dirty="0"/>
              <a:t>그리고 진행을 하면서 생기는 버그를 수정하고 완성하지 못한 </a:t>
            </a:r>
            <a:r>
              <a:rPr lang="en-US" altLang="ko-KR" dirty="0"/>
              <a:t>UI</a:t>
            </a:r>
            <a:r>
              <a:rPr lang="ko-KR" altLang="en-US" dirty="0"/>
              <a:t>를 수정할 생각입니다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0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목차를 보면 진행 상황</a:t>
            </a:r>
            <a:r>
              <a:rPr lang="en-US" altLang="ko-KR" dirty="0"/>
              <a:t>, </a:t>
            </a:r>
            <a:r>
              <a:rPr lang="ko-KR" altLang="en-US" dirty="0"/>
              <a:t>추후계획 순으로 발표하겠습니다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발표 때 말씀드렸던 유사도 계산을 구현 했는데 오른쪽 사진을 보시면 기존 </a:t>
            </a:r>
            <a:r>
              <a:rPr lang="ko-KR" altLang="en-US" dirty="0" err="1"/>
              <a:t>자카드</a:t>
            </a:r>
            <a:r>
              <a:rPr lang="ko-KR" altLang="en-US" dirty="0"/>
              <a:t> 알고리즘에서 분모에 범위를 설정하여 계산할 수 있게 구현했습니다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5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 사진은 관심분야를 </a:t>
            </a:r>
            <a:r>
              <a:rPr lang="en-US" altLang="ko-KR" dirty="0"/>
              <a:t>csv</a:t>
            </a:r>
            <a:r>
              <a:rPr lang="ko-KR" altLang="en-US" dirty="0"/>
              <a:t>파일에 저장하고 </a:t>
            </a:r>
            <a:r>
              <a:rPr lang="ko-KR" altLang="en-US" dirty="0" err="1"/>
              <a:t>해시맵에</a:t>
            </a:r>
            <a:r>
              <a:rPr lang="ko-KR" altLang="en-US" dirty="0"/>
              <a:t> 로드를 하고 카테고리 계산 함수에서 </a:t>
            </a:r>
            <a:r>
              <a:rPr lang="ko-KR" altLang="en-US" dirty="0" err="1"/>
              <a:t>사용자들간에</a:t>
            </a:r>
            <a:r>
              <a:rPr lang="ko-KR" altLang="en-US" dirty="0"/>
              <a:t> 비교를 통해 카테고리 계산합니다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3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매칭 구현도 했는데요</a:t>
            </a:r>
            <a:r>
              <a:rPr lang="en-US" altLang="ko-KR" dirty="0"/>
              <a:t>. </a:t>
            </a:r>
            <a:r>
              <a:rPr lang="ko-KR" altLang="en-US" dirty="0"/>
              <a:t>사용자가 관심분야를 입력하고 </a:t>
            </a:r>
            <a:r>
              <a:rPr lang="ko-KR" altLang="en-US" dirty="0" err="1"/>
              <a:t>매칭을</a:t>
            </a:r>
            <a:r>
              <a:rPr lang="ko-KR" altLang="en-US" dirty="0"/>
              <a:t> 누르면 옆에 사진과 같이 매칭 대기 상태가 되고 </a:t>
            </a:r>
            <a:r>
              <a:rPr lang="en-US" altLang="ko-KR" dirty="0" err="1"/>
              <a:t>hobby_matching_wait</a:t>
            </a:r>
            <a:r>
              <a:rPr lang="en-US" altLang="ko-KR" dirty="0"/>
              <a:t> </a:t>
            </a:r>
            <a:r>
              <a:rPr lang="ko-KR" altLang="en-US" dirty="0"/>
              <a:t>테이블에 올라가게 됩니다</a:t>
            </a:r>
            <a:r>
              <a:rPr lang="en-US" altLang="ko-KR" dirty="0"/>
              <a:t>. </a:t>
            </a:r>
            <a:r>
              <a:rPr lang="ko-KR" altLang="en-US" dirty="0"/>
              <a:t>유사도 계산을 하고 저장된 점수를 유저마다 만든 </a:t>
            </a:r>
            <a:r>
              <a:rPr lang="en-US" altLang="ko-KR" dirty="0"/>
              <a:t>queue</a:t>
            </a:r>
            <a:r>
              <a:rPr lang="ko-KR" altLang="en-US" dirty="0"/>
              <a:t>로 가져와서 저장합니다</a:t>
            </a:r>
            <a:r>
              <a:rPr lang="en-US" altLang="ko-KR" dirty="0"/>
              <a:t>.(</a:t>
            </a:r>
            <a:r>
              <a:rPr lang="ko-KR" altLang="en-US" dirty="0"/>
              <a:t>조건을 만족하면 유사도 계산하고 </a:t>
            </a:r>
            <a:r>
              <a:rPr lang="ko-KR" altLang="en-US" dirty="0" err="1"/>
              <a:t>게일섀플리</a:t>
            </a:r>
            <a:r>
              <a:rPr lang="ko-KR" altLang="en-US" dirty="0"/>
              <a:t> </a:t>
            </a:r>
            <a:r>
              <a:rPr lang="ko-KR" altLang="en-US" dirty="0" err="1"/>
              <a:t>쓰는거였나</a:t>
            </a:r>
            <a:r>
              <a:rPr lang="en-US" altLang="ko-KR" dirty="0"/>
              <a:t>? </a:t>
            </a:r>
            <a:r>
              <a:rPr lang="ko-KR" altLang="en-US" dirty="0"/>
              <a:t>아니었나</a:t>
            </a:r>
            <a:r>
              <a:rPr lang="en-US" altLang="ko-KR" dirty="0"/>
              <a:t>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1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인원수나 특정시간과 같은 조건이 만족하면 게일 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써서 </a:t>
            </a:r>
            <a:r>
              <a:rPr lang="ko-KR" altLang="en-US" dirty="0" err="1"/>
              <a:t>매칭을</a:t>
            </a:r>
            <a:r>
              <a:rPr lang="ko-KR" altLang="en-US" dirty="0"/>
              <a:t> 진행합니다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80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저장된 </a:t>
            </a:r>
            <a:r>
              <a:rPr lang="ko-KR" altLang="en-US" dirty="0" err="1"/>
              <a:t>매칭결과를</a:t>
            </a:r>
            <a:r>
              <a:rPr lang="ko-KR" altLang="en-US" dirty="0"/>
              <a:t> </a:t>
            </a:r>
            <a:r>
              <a:rPr lang="en-US" altLang="ko-KR" dirty="0" err="1"/>
              <a:t>hobbymatchedlist</a:t>
            </a:r>
            <a:r>
              <a:rPr lang="ko-KR" altLang="en-US" dirty="0"/>
              <a:t>에 저장하고</a:t>
            </a:r>
            <a:r>
              <a:rPr lang="en-US" altLang="ko-KR" dirty="0"/>
              <a:t> </a:t>
            </a:r>
            <a:r>
              <a:rPr lang="ko-KR" altLang="en-US" dirty="0"/>
              <a:t>채팅방이 만들어져서 매칭이 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 err="1"/>
              <a:t>hobby_matching_wait</a:t>
            </a:r>
            <a:r>
              <a:rPr lang="ko-KR" altLang="en-US" dirty="0"/>
              <a:t> 테이블에 </a:t>
            </a:r>
            <a:r>
              <a:rPr lang="ko-KR" altLang="en-US" dirty="0" err="1"/>
              <a:t>저장되어있던</a:t>
            </a:r>
            <a:r>
              <a:rPr lang="ko-KR" altLang="en-US" dirty="0"/>
              <a:t> </a:t>
            </a:r>
            <a:r>
              <a:rPr lang="ko-KR" altLang="en-US" dirty="0" err="1"/>
              <a:t>유저중</a:t>
            </a:r>
            <a:r>
              <a:rPr lang="ko-KR" altLang="en-US" dirty="0"/>
              <a:t> 매칭된 유저를 제거합니다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42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+mj-ea"/>
                <a:ea typeface="+mj-ea"/>
              </a:rPr>
              <a:t>fAIce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611684" y="3581231"/>
            <a:ext cx="4610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/>
              <a:t>:</a:t>
            </a:r>
            <a:r>
              <a:rPr lang="ko-KR" altLang="en-US" sz="2400" dirty="0"/>
              <a:t>대학생 캠퍼스 네트워크 형성을 </a:t>
            </a:r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  <a:r>
              <a:rPr lang="ko-KR" altLang="en-US" sz="2400" dirty="0"/>
              <a:t>위한 익명 매칭 서비스</a:t>
            </a:r>
            <a:endParaRPr lang="ko-KR" altLang="en-US" sz="2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ABC89A4-79C8-B027-F120-43C255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67309" y="6396336"/>
            <a:ext cx="2324691" cy="4616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01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박찬혁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박상은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박은우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이주환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추후</a:t>
            </a:r>
            <a:r>
              <a:rPr lang="en-US" altLang="ko-KR" sz="4800" spc="-300" dirty="0">
                <a:solidFill>
                  <a:schemeClr val="bg1"/>
                </a:solidFill>
              </a:rPr>
              <a:t> </a:t>
            </a:r>
            <a:r>
              <a:rPr lang="ko-KR" altLang="en-US" sz="4800" spc="-300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26060-F8A0-5146-3F93-28BB3F8E36C4}"/>
              </a:ext>
            </a:extLst>
          </p:cNvPr>
          <p:cNvSpPr txBox="1"/>
          <p:nvPr/>
        </p:nvSpPr>
        <p:spPr>
          <a:xfrm>
            <a:off x="833377" y="2015570"/>
            <a:ext cx="10525246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시뮬레이션 구성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통계자료에 따라 데모 데이터를 만들어서 매칭 해본다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E8F53-B074-E230-E1B0-D2B1763E64C2}"/>
              </a:ext>
            </a:extLst>
          </p:cNvPr>
          <p:cNvSpPr txBox="1"/>
          <p:nvPr/>
        </p:nvSpPr>
        <p:spPr>
          <a:xfrm>
            <a:off x="833377" y="3129978"/>
            <a:ext cx="10525246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버그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진행하며 발생하는 코드 수정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관심분야 입력과 메인 </a:t>
            </a:r>
            <a:r>
              <a:rPr lang="ko-KR" altLang="en-US" dirty="0" err="1"/>
              <a:t>페이지등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07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49BF-F085-7747-ED99-2269F942CF9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4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861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Index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835428" y="2785282"/>
            <a:ext cx="6087132" cy="758353"/>
            <a:chOff x="1088192" y="2426368"/>
            <a:chExt cx="6087132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5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진행 상황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835427" y="4470852"/>
            <a:ext cx="6087133" cy="758353"/>
            <a:chOff x="1088192" y="2426368"/>
            <a:chExt cx="6087133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6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추후 계획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21D4C2-8047-214A-C620-014FD010B97E}"/>
              </a:ext>
            </a:extLst>
          </p:cNvPr>
          <p:cNvSpPr txBox="1"/>
          <p:nvPr/>
        </p:nvSpPr>
        <p:spPr>
          <a:xfrm>
            <a:off x="2134831" y="3512399"/>
            <a:ext cx="37694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유사도 계산 함수 구현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매칭 구현</a:t>
            </a:r>
            <a:endParaRPr lang="en-US" altLang="ko-KR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06357-E720-7D98-6CBD-CC676C8687FF}"/>
              </a:ext>
            </a:extLst>
          </p:cNvPr>
          <p:cNvSpPr txBox="1"/>
          <p:nvPr/>
        </p:nvSpPr>
        <p:spPr>
          <a:xfrm>
            <a:off x="2134831" y="5201122"/>
            <a:ext cx="3769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시뮬레이션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버그 수정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UI </a:t>
            </a:r>
            <a:r>
              <a:rPr lang="ko-KR" altLang="en-US" sz="1500" dirty="0"/>
              <a:t>수정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123ECD-50A9-47CD-A954-5B93ACEC31F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65DF37-E042-4E0E-8145-DF2831F7A8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A39E460E-FB92-40B2-8259-5C5554FC4D3E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443AF3E-4CC5-4DFE-8866-36F72611CD8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900BF35-88B1-489A-9BA7-4409AA2777E2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960ED75-C30C-4EF7-8F23-ABE475F25384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CD6340-4140-4C85-B813-981C8DDD2AA0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진행 상황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89393A-6FF5-449B-94B3-60E826D9B4F6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1.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BB95ACB-8F73-400C-8C3D-A7654DC5E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984139"/>
            <a:ext cx="52394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유사도 계산 함수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변형 </a:t>
            </a:r>
            <a:r>
              <a:rPr lang="ko-KR" altLang="en-US" dirty="0" err="1"/>
              <a:t>자카드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카테고리 트리 구현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2E74E-F925-93CD-1A59-A7F7D07CC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761" y="2180839"/>
            <a:ext cx="6646352" cy="403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BE3EE-EBB8-796F-076D-F1D6F9955253}"/>
              </a:ext>
            </a:extLst>
          </p:cNvPr>
          <p:cNvSpPr txBox="1"/>
          <p:nvPr/>
        </p:nvSpPr>
        <p:spPr>
          <a:xfrm>
            <a:off x="5076761" y="1774341"/>
            <a:ext cx="291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변형 </a:t>
            </a:r>
            <a:r>
              <a:rPr lang="ko-KR" altLang="en-US" dirty="0" err="1"/>
              <a:t>자카드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49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984139"/>
            <a:ext cx="52394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유사도 계산 함수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변형 </a:t>
            </a:r>
            <a:r>
              <a:rPr lang="ko-KR" altLang="en-US" dirty="0" err="1"/>
              <a:t>자카드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카테고리 트리 구현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F14D4-9420-7AC5-76DF-AF09A965807D}"/>
              </a:ext>
            </a:extLst>
          </p:cNvPr>
          <p:cNvSpPr txBox="1"/>
          <p:nvPr/>
        </p:nvSpPr>
        <p:spPr>
          <a:xfrm>
            <a:off x="6096000" y="4402279"/>
            <a:ext cx="270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계산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8C0A56-2522-8F10-653F-22A47A713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1611"/>
            <a:ext cx="4670408" cy="16874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5BC9D1-CA01-2C16-740B-7D0E9A122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90865"/>
            <a:ext cx="4781919" cy="2202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C62F36-6B1F-2890-CB0D-B8DA88A9DF67}"/>
              </a:ext>
            </a:extLst>
          </p:cNvPr>
          <p:cNvSpPr txBox="1"/>
          <p:nvPr/>
        </p:nvSpPr>
        <p:spPr>
          <a:xfrm>
            <a:off x="6096000" y="1621533"/>
            <a:ext cx="270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CSV</a:t>
            </a:r>
            <a:r>
              <a:rPr lang="ko-KR" altLang="en-US" dirty="0"/>
              <a:t> 로드</a:t>
            </a:r>
          </a:p>
        </p:txBody>
      </p:sp>
    </p:spTree>
    <p:extLst>
      <p:ext uri="{BB962C8B-B14F-4D97-AF65-F5344CB8AC3E}">
        <p14:creationId xmlns:p14="http://schemas.microsoft.com/office/powerpoint/2010/main" val="225565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417912" y="1805507"/>
            <a:ext cx="5678088" cy="462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매칭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유저마다 </a:t>
            </a:r>
            <a:r>
              <a:rPr lang="en-US" altLang="ko-KR" dirty="0"/>
              <a:t>Queue</a:t>
            </a:r>
            <a:r>
              <a:rPr lang="ko-KR" altLang="en-US" dirty="0"/>
              <a:t>를 만들어 </a:t>
            </a:r>
            <a:r>
              <a:rPr lang="en-US" altLang="ko-KR" dirty="0"/>
              <a:t>Score</a:t>
            </a:r>
            <a:r>
              <a:rPr lang="ko-KR" altLang="en-US" dirty="0"/>
              <a:t>값을 가져와 저장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게일 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써서 매칭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 되면 </a:t>
            </a:r>
            <a:r>
              <a:rPr lang="ko-KR" altLang="en-US" dirty="0" err="1"/>
              <a:t>그들에</a:t>
            </a:r>
            <a:r>
              <a:rPr lang="ko-KR" altLang="en-US" dirty="0"/>
              <a:t> 대한 값이 </a:t>
            </a:r>
            <a:r>
              <a:rPr lang="en-US" altLang="ko-KR" dirty="0" err="1"/>
              <a:t>hobby_matched_list</a:t>
            </a:r>
            <a:r>
              <a:rPr lang="ko-KR" altLang="en-US" dirty="0"/>
              <a:t>에 저장되고 </a:t>
            </a:r>
            <a:r>
              <a:rPr lang="ko-KR" altLang="en-US" dirty="0" err="1"/>
              <a:t>채팅방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Hobby_matching_wait</a:t>
            </a:r>
            <a:r>
              <a:rPr lang="ko-KR" altLang="en-US" dirty="0"/>
              <a:t>에 있던 유저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BDA7976-432B-0591-BF6A-B1F5CB366059}"/>
              </a:ext>
            </a:extLst>
          </p:cNvPr>
          <p:cNvGrpSpPr/>
          <p:nvPr/>
        </p:nvGrpSpPr>
        <p:grpSpPr>
          <a:xfrm>
            <a:off x="6289358" y="1805507"/>
            <a:ext cx="5306309" cy="4617595"/>
            <a:chOff x="6556989" y="1397282"/>
            <a:chExt cx="4917688" cy="41453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8E9E94-7C66-7FC2-F8C3-4E4F951ED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1" r="17135" b="63577"/>
            <a:stretch/>
          </p:blipFill>
          <p:spPr>
            <a:xfrm>
              <a:off x="6556989" y="4363420"/>
              <a:ext cx="4917688" cy="1179169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EFFE01E-BD35-46A8-F83B-A1B23EF35B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49" t="18357" r="2795" b="12393"/>
            <a:stretch/>
          </p:blipFill>
          <p:spPr>
            <a:xfrm>
              <a:off x="6556989" y="1397282"/>
              <a:ext cx="4917688" cy="2966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833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417912" y="1805507"/>
            <a:ext cx="5678088" cy="462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매칭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유저마다 </a:t>
            </a:r>
            <a:r>
              <a:rPr lang="en-US" altLang="ko-KR" dirty="0"/>
              <a:t>Queue</a:t>
            </a:r>
            <a:r>
              <a:rPr lang="ko-KR" altLang="en-US" dirty="0"/>
              <a:t>를 만들어 </a:t>
            </a:r>
            <a:r>
              <a:rPr lang="en-US" altLang="ko-KR" dirty="0"/>
              <a:t>Score</a:t>
            </a:r>
            <a:r>
              <a:rPr lang="ko-KR" altLang="en-US" dirty="0"/>
              <a:t>값을 가져와 저장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게일 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써서 매칭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 되면 </a:t>
            </a:r>
            <a:r>
              <a:rPr lang="ko-KR" altLang="en-US" dirty="0" err="1"/>
              <a:t>그들에</a:t>
            </a:r>
            <a:r>
              <a:rPr lang="ko-KR" altLang="en-US" dirty="0"/>
              <a:t> 대한 값이 </a:t>
            </a:r>
            <a:r>
              <a:rPr lang="en-US" altLang="ko-KR" dirty="0" err="1"/>
              <a:t>hobby_matched_list</a:t>
            </a:r>
            <a:r>
              <a:rPr lang="ko-KR" altLang="en-US" dirty="0"/>
              <a:t>에 저장되고 </a:t>
            </a:r>
            <a:r>
              <a:rPr lang="ko-KR" altLang="en-US" dirty="0" err="1"/>
              <a:t>채팅방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Hobby_matching_wait</a:t>
            </a:r>
            <a:r>
              <a:rPr lang="ko-KR" altLang="en-US" dirty="0"/>
              <a:t>에 있던 유저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558758-85D5-88EA-01B4-AC292A41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906" y="1805507"/>
            <a:ext cx="5041732" cy="4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3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진행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417912" y="1805507"/>
            <a:ext cx="5678088" cy="406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매칭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유저마다 </a:t>
            </a:r>
            <a:r>
              <a:rPr lang="en-US" altLang="ko-KR" dirty="0"/>
              <a:t>Queue</a:t>
            </a:r>
            <a:r>
              <a:rPr lang="ko-KR" altLang="en-US" dirty="0"/>
              <a:t>를 만들어 </a:t>
            </a:r>
            <a:r>
              <a:rPr lang="en-US" altLang="ko-KR" dirty="0"/>
              <a:t>Score</a:t>
            </a:r>
            <a:r>
              <a:rPr lang="ko-KR" altLang="en-US" dirty="0"/>
              <a:t>값을 가져와 저장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게일 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써서 매칭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 되면 </a:t>
            </a:r>
            <a:r>
              <a:rPr lang="ko-KR" altLang="en-US" dirty="0" err="1"/>
              <a:t>그들에</a:t>
            </a:r>
            <a:r>
              <a:rPr lang="ko-KR" altLang="en-US" dirty="0"/>
              <a:t> 대한 값이 </a:t>
            </a:r>
            <a:r>
              <a:rPr lang="en-US" altLang="ko-KR" dirty="0" err="1"/>
              <a:t>hobby_matched_list</a:t>
            </a:r>
            <a:r>
              <a:rPr lang="ko-KR" altLang="en-US" dirty="0"/>
              <a:t>에 저장되고 </a:t>
            </a:r>
            <a:r>
              <a:rPr lang="ko-KR" altLang="en-US" dirty="0" err="1"/>
              <a:t>채팅방</a:t>
            </a:r>
            <a:r>
              <a:rPr lang="ko-KR" altLang="en-US" dirty="0"/>
              <a:t> 생성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Hobby_matching_wait</a:t>
            </a:r>
            <a:r>
              <a:rPr lang="ko-KR" altLang="en-US" dirty="0"/>
              <a:t>에 있던 유저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8B8785-D928-7C55-071E-0772E21C3C80}"/>
              </a:ext>
            </a:extLst>
          </p:cNvPr>
          <p:cNvGrpSpPr/>
          <p:nvPr/>
        </p:nvGrpSpPr>
        <p:grpSpPr>
          <a:xfrm>
            <a:off x="6096000" y="1951464"/>
            <a:ext cx="5858107" cy="4315522"/>
            <a:chOff x="6096000" y="1918010"/>
            <a:chExt cx="5559758" cy="37851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A10737-B030-5FF1-CFCC-8565EDC10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52" b="35561"/>
            <a:stretch/>
          </p:blipFill>
          <p:spPr>
            <a:xfrm>
              <a:off x="6096000" y="1918010"/>
              <a:ext cx="5559758" cy="18176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03AF7F-7EBF-C28F-0066-F3D9DCE8D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37"/>
            <a:stretch/>
          </p:blipFill>
          <p:spPr>
            <a:xfrm>
              <a:off x="6096000" y="3735659"/>
              <a:ext cx="5559758" cy="1967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25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1A7369-4A30-495C-A676-27466752F21A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D4AEB4-632B-4BC3-9F91-2C3B3D1BC3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D49D7B5-8D29-46E0-B2F1-4E4633F6E08A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B3F9809-22BB-4D7B-940B-53C663F1A9E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08F107-2370-42E9-BCC7-494C0CE03F90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E0681D-A92E-4936-9948-3172D8471260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6FE77-638B-4190-86C0-37CC840E2E15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추후 계획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E0BC34-9601-404C-A20D-540793A2E3BF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2.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E34754-9802-47B6-94F3-52CC4BB04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429</Words>
  <Application>Microsoft Office PowerPoint</Application>
  <PresentationFormat>와이드스크린</PresentationFormat>
  <Paragraphs>77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찬혁 박</cp:lastModifiedBy>
  <cp:revision>90</cp:revision>
  <dcterms:created xsi:type="dcterms:W3CDTF">2020-01-12T09:08:58Z</dcterms:created>
  <dcterms:modified xsi:type="dcterms:W3CDTF">2023-12-04T04:30:52Z</dcterms:modified>
</cp:coreProperties>
</file>