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0.png"/><Relationship Id="rId3" Type="http://schemas.openxmlformats.org/officeDocument/2006/relationships/image" Target="../media/image241.png"/><Relationship Id="rId4" Type="http://schemas.openxmlformats.org/officeDocument/2006/relationships/image" Target="../media/image242.png"/><Relationship Id="rId5" Type="http://schemas.openxmlformats.org/officeDocument/2006/relationships/image" Target="../media/image243.png"/><Relationship Id="rId6" Type="http://schemas.openxmlformats.org/officeDocument/2006/relationships/image" Target="../media/image244.png"/><Relationship Id="rId7" Type="http://schemas.openxmlformats.org/officeDocument/2006/relationships/image" Target="../media/image245.png"/><Relationship Id="rId8" Type="http://schemas.openxmlformats.org/officeDocument/2006/relationships/image" Target="../media/image246.png"/><Relationship Id="rId9" Type="http://schemas.openxmlformats.org/officeDocument/2006/relationships/image" Target="../media/image247.png"/><Relationship Id="rId10" Type="http://schemas.openxmlformats.org/officeDocument/2006/relationships/image" Target="../media/image248.png"/><Relationship Id="rId11" Type="http://schemas.openxmlformats.org/officeDocument/2006/relationships/image" Target="../media/image249.png"/><Relationship Id="rId12" Type="http://schemas.openxmlformats.org/officeDocument/2006/relationships/image" Target="../media/image250.png"/><Relationship Id="rId13" Type="http://schemas.openxmlformats.org/officeDocument/2006/relationships/image" Target="../media/image251.png"/><Relationship Id="rId14" Type="http://schemas.openxmlformats.org/officeDocument/2006/relationships/image" Target="../media/image252.png"/><Relationship Id="rId15" Type="http://schemas.openxmlformats.org/officeDocument/2006/relationships/image" Target="../media/image253.png"/><Relationship Id="rId16" Type="http://schemas.openxmlformats.org/officeDocument/2006/relationships/image" Target="../media/image254.png"/><Relationship Id="rId17" Type="http://schemas.openxmlformats.org/officeDocument/2006/relationships/image" Target="../media/image255.png"/><Relationship Id="rId18" Type="http://schemas.openxmlformats.org/officeDocument/2006/relationships/image" Target="../media/image256.png"/><Relationship Id="rId19" Type="http://schemas.openxmlformats.org/officeDocument/2006/relationships/image" Target="../media/image257.png"/><Relationship Id="rId20" Type="http://schemas.openxmlformats.org/officeDocument/2006/relationships/image" Target="../media/image258.png"/><Relationship Id="rId21" Type="http://schemas.openxmlformats.org/officeDocument/2006/relationships/image" Target="../media/image259.png"/><Relationship Id="rId22" Type="http://schemas.openxmlformats.org/officeDocument/2006/relationships/image" Target="../media/image260.png"/><Relationship Id="rId23" Type="http://schemas.openxmlformats.org/officeDocument/2006/relationships/image" Target="../media/image261.png"/><Relationship Id="rId24" Type="http://schemas.openxmlformats.org/officeDocument/2006/relationships/image" Target="../media/image26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3.png"/><Relationship Id="rId3" Type="http://schemas.openxmlformats.org/officeDocument/2006/relationships/image" Target="../media/image264.png"/><Relationship Id="rId4" Type="http://schemas.openxmlformats.org/officeDocument/2006/relationships/image" Target="../media/image265.png"/><Relationship Id="rId5" Type="http://schemas.openxmlformats.org/officeDocument/2006/relationships/image" Target="../media/image266.png"/><Relationship Id="rId6" Type="http://schemas.openxmlformats.org/officeDocument/2006/relationships/image" Target="../media/image267.png"/><Relationship Id="rId7" Type="http://schemas.openxmlformats.org/officeDocument/2006/relationships/image" Target="../media/image268.png"/><Relationship Id="rId8" Type="http://schemas.openxmlformats.org/officeDocument/2006/relationships/image" Target="../media/image269.png"/><Relationship Id="rId9" Type="http://schemas.openxmlformats.org/officeDocument/2006/relationships/image" Target="../media/image270.png"/><Relationship Id="rId10" Type="http://schemas.openxmlformats.org/officeDocument/2006/relationships/image" Target="../media/image271.png"/><Relationship Id="rId11" Type="http://schemas.openxmlformats.org/officeDocument/2006/relationships/image" Target="../media/image272.png"/><Relationship Id="rId12" Type="http://schemas.openxmlformats.org/officeDocument/2006/relationships/image" Target="../media/image273.png"/><Relationship Id="rId13" Type="http://schemas.openxmlformats.org/officeDocument/2006/relationships/image" Target="../media/image274.png"/><Relationship Id="rId14" Type="http://schemas.openxmlformats.org/officeDocument/2006/relationships/image" Target="../media/image275.png"/><Relationship Id="rId15" Type="http://schemas.openxmlformats.org/officeDocument/2006/relationships/image" Target="../media/image276.png"/><Relationship Id="rId16" Type="http://schemas.openxmlformats.org/officeDocument/2006/relationships/image" Target="../media/image277.png"/><Relationship Id="rId17" Type="http://schemas.openxmlformats.org/officeDocument/2006/relationships/image" Target="../media/image278.png"/><Relationship Id="rId18" Type="http://schemas.openxmlformats.org/officeDocument/2006/relationships/image" Target="../media/image279.png"/><Relationship Id="rId19" Type="http://schemas.openxmlformats.org/officeDocument/2006/relationships/image" Target="../media/image280.png"/><Relationship Id="rId20" Type="http://schemas.openxmlformats.org/officeDocument/2006/relationships/image" Target="../media/image281.png"/><Relationship Id="rId21" Type="http://schemas.openxmlformats.org/officeDocument/2006/relationships/image" Target="../media/image282.png"/><Relationship Id="rId22" Type="http://schemas.openxmlformats.org/officeDocument/2006/relationships/image" Target="../media/image283.png"/><Relationship Id="rId23" Type="http://schemas.openxmlformats.org/officeDocument/2006/relationships/image" Target="../media/image284.png"/><Relationship Id="rId24" Type="http://schemas.openxmlformats.org/officeDocument/2006/relationships/image" Target="../media/image285.png"/><Relationship Id="rId25" Type="http://schemas.openxmlformats.org/officeDocument/2006/relationships/image" Target="../media/image28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7.png"/><Relationship Id="rId3" Type="http://schemas.openxmlformats.org/officeDocument/2006/relationships/image" Target="../media/image288.png"/><Relationship Id="rId4" Type="http://schemas.openxmlformats.org/officeDocument/2006/relationships/image" Target="../media/image289.png"/><Relationship Id="rId5" Type="http://schemas.openxmlformats.org/officeDocument/2006/relationships/image" Target="../media/image290.png"/><Relationship Id="rId6" Type="http://schemas.openxmlformats.org/officeDocument/2006/relationships/image" Target="../media/image291.png"/><Relationship Id="rId7" Type="http://schemas.openxmlformats.org/officeDocument/2006/relationships/image" Target="../media/image292.png"/><Relationship Id="rId8" Type="http://schemas.openxmlformats.org/officeDocument/2006/relationships/image" Target="../media/image293.png"/><Relationship Id="rId9" Type="http://schemas.openxmlformats.org/officeDocument/2006/relationships/image" Target="../media/image294.png"/><Relationship Id="rId10" Type="http://schemas.openxmlformats.org/officeDocument/2006/relationships/image" Target="../media/image295.png"/><Relationship Id="rId11" Type="http://schemas.openxmlformats.org/officeDocument/2006/relationships/image" Target="../media/image296.png"/><Relationship Id="rId12" Type="http://schemas.openxmlformats.org/officeDocument/2006/relationships/image" Target="../media/image297.png"/><Relationship Id="rId13" Type="http://schemas.openxmlformats.org/officeDocument/2006/relationships/image" Target="../media/image298.png"/><Relationship Id="rId14" Type="http://schemas.openxmlformats.org/officeDocument/2006/relationships/image" Target="../media/image299.png"/><Relationship Id="rId15" Type="http://schemas.openxmlformats.org/officeDocument/2006/relationships/image" Target="../media/image300.png"/><Relationship Id="rId16" Type="http://schemas.openxmlformats.org/officeDocument/2006/relationships/image" Target="../media/image301.png"/><Relationship Id="rId17" Type="http://schemas.openxmlformats.org/officeDocument/2006/relationships/image" Target="../media/image302.png"/><Relationship Id="rId18" Type="http://schemas.openxmlformats.org/officeDocument/2006/relationships/image" Target="../media/image303.png"/><Relationship Id="rId19" Type="http://schemas.openxmlformats.org/officeDocument/2006/relationships/image" Target="../media/image304.png"/><Relationship Id="rId20" Type="http://schemas.openxmlformats.org/officeDocument/2006/relationships/image" Target="../media/image305.png"/><Relationship Id="rId21" Type="http://schemas.openxmlformats.org/officeDocument/2006/relationships/image" Target="../media/image306.png"/><Relationship Id="rId22" Type="http://schemas.openxmlformats.org/officeDocument/2006/relationships/image" Target="../media/image307.png"/><Relationship Id="rId23" Type="http://schemas.openxmlformats.org/officeDocument/2006/relationships/image" Target="../media/image308.png"/><Relationship Id="rId24" Type="http://schemas.openxmlformats.org/officeDocument/2006/relationships/image" Target="../media/image309.png"/><Relationship Id="rId25" Type="http://schemas.openxmlformats.org/officeDocument/2006/relationships/image" Target="../media/image31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1.png"/><Relationship Id="rId3" Type="http://schemas.openxmlformats.org/officeDocument/2006/relationships/image" Target="../media/image312.png"/><Relationship Id="rId4" Type="http://schemas.openxmlformats.org/officeDocument/2006/relationships/image" Target="../media/image313.png"/><Relationship Id="rId5" Type="http://schemas.openxmlformats.org/officeDocument/2006/relationships/image" Target="../media/image314.png"/><Relationship Id="rId6" Type="http://schemas.openxmlformats.org/officeDocument/2006/relationships/image" Target="../media/image315.png"/><Relationship Id="rId7" Type="http://schemas.openxmlformats.org/officeDocument/2006/relationships/image" Target="../media/image316.png"/><Relationship Id="rId8" Type="http://schemas.openxmlformats.org/officeDocument/2006/relationships/image" Target="../media/image317.png"/><Relationship Id="rId9" Type="http://schemas.openxmlformats.org/officeDocument/2006/relationships/image" Target="../media/image318.png"/><Relationship Id="rId10" Type="http://schemas.openxmlformats.org/officeDocument/2006/relationships/image" Target="../media/image319.png"/><Relationship Id="rId11" Type="http://schemas.openxmlformats.org/officeDocument/2006/relationships/image" Target="../media/image320.png"/><Relationship Id="rId12" Type="http://schemas.openxmlformats.org/officeDocument/2006/relationships/image" Target="../media/image321.png"/><Relationship Id="rId13" Type="http://schemas.openxmlformats.org/officeDocument/2006/relationships/image" Target="../media/image322.png"/><Relationship Id="rId14" Type="http://schemas.openxmlformats.org/officeDocument/2006/relationships/image" Target="../media/image323.png"/><Relationship Id="rId15" Type="http://schemas.openxmlformats.org/officeDocument/2006/relationships/image" Target="../media/image324.png"/><Relationship Id="rId16" Type="http://schemas.openxmlformats.org/officeDocument/2006/relationships/image" Target="../media/image325.png"/><Relationship Id="rId17" Type="http://schemas.openxmlformats.org/officeDocument/2006/relationships/image" Target="../media/image326.png"/><Relationship Id="rId18" Type="http://schemas.openxmlformats.org/officeDocument/2006/relationships/image" Target="../media/image327.png"/><Relationship Id="rId19" Type="http://schemas.openxmlformats.org/officeDocument/2006/relationships/image" Target="../media/image328.png"/><Relationship Id="rId20" Type="http://schemas.openxmlformats.org/officeDocument/2006/relationships/image" Target="../media/image329.png"/><Relationship Id="rId21" Type="http://schemas.openxmlformats.org/officeDocument/2006/relationships/image" Target="../media/image330.png"/><Relationship Id="rId22" Type="http://schemas.openxmlformats.org/officeDocument/2006/relationships/image" Target="../media/image331.png"/><Relationship Id="rId23" Type="http://schemas.openxmlformats.org/officeDocument/2006/relationships/image" Target="../media/image332.png"/><Relationship Id="rId24" Type="http://schemas.openxmlformats.org/officeDocument/2006/relationships/image" Target="../media/image333.png"/><Relationship Id="rId25" Type="http://schemas.openxmlformats.org/officeDocument/2006/relationships/image" Target="../media/image33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5.png"/><Relationship Id="rId3" Type="http://schemas.openxmlformats.org/officeDocument/2006/relationships/image" Target="../media/image336.png"/><Relationship Id="rId4" Type="http://schemas.openxmlformats.org/officeDocument/2006/relationships/image" Target="../media/image337.png"/><Relationship Id="rId5" Type="http://schemas.openxmlformats.org/officeDocument/2006/relationships/image" Target="../media/image338.png"/><Relationship Id="rId6" Type="http://schemas.openxmlformats.org/officeDocument/2006/relationships/image" Target="../media/image339.png"/><Relationship Id="rId7" Type="http://schemas.openxmlformats.org/officeDocument/2006/relationships/image" Target="../media/image340.png"/><Relationship Id="rId8" Type="http://schemas.openxmlformats.org/officeDocument/2006/relationships/image" Target="../media/image341.png"/><Relationship Id="rId9" Type="http://schemas.openxmlformats.org/officeDocument/2006/relationships/image" Target="../media/image342.png"/><Relationship Id="rId10" Type="http://schemas.openxmlformats.org/officeDocument/2006/relationships/image" Target="../media/image343.png"/><Relationship Id="rId11" Type="http://schemas.openxmlformats.org/officeDocument/2006/relationships/image" Target="../media/image344.png"/><Relationship Id="rId12" Type="http://schemas.openxmlformats.org/officeDocument/2006/relationships/image" Target="../media/image345.png"/><Relationship Id="rId13" Type="http://schemas.openxmlformats.org/officeDocument/2006/relationships/image" Target="../media/image346.png"/><Relationship Id="rId14" Type="http://schemas.openxmlformats.org/officeDocument/2006/relationships/image" Target="../media/image347.png"/><Relationship Id="rId15" Type="http://schemas.openxmlformats.org/officeDocument/2006/relationships/image" Target="../media/image348.png"/><Relationship Id="rId16" Type="http://schemas.openxmlformats.org/officeDocument/2006/relationships/image" Target="../media/image349.png"/><Relationship Id="rId17" Type="http://schemas.openxmlformats.org/officeDocument/2006/relationships/image" Target="../media/image350.png"/><Relationship Id="rId18" Type="http://schemas.openxmlformats.org/officeDocument/2006/relationships/image" Target="../media/image351.png"/><Relationship Id="rId19" Type="http://schemas.openxmlformats.org/officeDocument/2006/relationships/image" Target="../media/image352.png"/><Relationship Id="rId20" Type="http://schemas.openxmlformats.org/officeDocument/2006/relationships/image" Target="../media/image353.png"/><Relationship Id="rId21" Type="http://schemas.openxmlformats.org/officeDocument/2006/relationships/image" Target="../media/image35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29.png"/><Relationship Id="rId17" Type="http://schemas.openxmlformats.org/officeDocument/2006/relationships/image" Target="../media/image30.png"/><Relationship Id="rId18" Type="http://schemas.openxmlformats.org/officeDocument/2006/relationships/image" Target="../media/image31.png"/><Relationship Id="rId19" Type="http://schemas.openxmlformats.org/officeDocument/2006/relationships/image" Target="../media/image32.png"/><Relationship Id="rId20" Type="http://schemas.openxmlformats.org/officeDocument/2006/relationships/image" Target="../media/image33.png"/><Relationship Id="rId21" Type="http://schemas.openxmlformats.org/officeDocument/2006/relationships/image" Target="../media/image34.png"/><Relationship Id="rId22" Type="http://schemas.openxmlformats.org/officeDocument/2006/relationships/image" Target="../media/image35.png"/><Relationship Id="rId23" Type="http://schemas.openxmlformats.org/officeDocument/2006/relationships/image" Target="../media/image36.png"/><Relationship Id="rId24" Type="http://schemas.openxmlformats.org/officeDocument/2006/relationships/image" Target="../media/image37.png"/><Relationship Id="rId25" Type="http://schemas.openxmlformats.org/officeDocument/2006/relationships/image" Target="../media/image38.png"/><Relationship Id="rId26" Type="http://schemas.openxmlformats.org/officeDocument/2006/relationships/image" Target="../media/image39.png"/><Relationship Id="rId27" Type="http://schemas.openxmlformats.org/officeDocument/2006/relationships/image" Target="../media/image40.png"/><Relationship Id="rId28" Type="http://schemas.openxmlformats.org/officeDocument/2006/relationships/image" Target="../media/image41.png"/><Relationship Id="rId29" Type="http://schemas.openxmlformats.org/officeDocument/2006/relationships/image" Target="../media/image42.png"/><Relationship Id="rId30" Type="http://schemas.openxmlformats.org/officeDocument/2006/relationships/image" Target="../media/image43.png"/><Relationship Id="rId31" Type="http://schemas.openxmlformats.org/officeDocument/2006/relationships/image" Target="../media/image44.png"/><Relationship Id="rId32" Type="http://schemas.openxmlformats.org/officeDocument/2006/relationships/image" Target="../media/image45.png"/><Relationship Id="rId33" Type="http://schemas.openxmlformats.org/officeDocument/2006/relationships/image" Target="../media/image46.png"/><Relationship Id="rId34" Type="http://schemas.openxmlformats.org/officeDocument/2006/relationships/image" Target="../media/image4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Relationship Id="rId14" Type="http://schemas.openxmlformats.org/officeDocument/2006/relationships/image" Target="../media/image60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Relationship Id="rId17" Type="http://schemas.openxmlformats.org/officeDocument/2006/relationships/image" Target="../media/image63.png"/><Relationship Id="rId18" Type="http://schemas.openxmlformats.org/officeDocument/2006/relationships/image" Target="../media/image64.png"/><Relationship Id="rId19" Type="http://schemas.openxmlformats.org/officeDocument/2006/relationships/image" Target="../media/image65.png"/><Relationship Id="rId20" Type="http://schemas.openxmlformats.org/officeDocument/2006/relationships/image" Target="../media/image66.png"/><Relationship Id="rId21" Type="http://schemas.openxmlformats.org/officeDocument/2006/relationships/image" Target="../media/image67.png"/><Relationship Id="rId22" Type="http://schemas.openxmlformats.org/officeDocument/2006/relationships/image" Target="../media/image68.png"/><Relationship Id="rId23" Type="http://schemas.openxmlformats.org/officeDocument/2006/relationships/image" Target="../media/image69.png"/><Relationship Id="rId24" Type="http://schemas.openxmlformats.org/officeDocument/2006/relationships/image" Target="../media/image70.png"/><Relationship Id="rId25" Type="http://schemas.openxmlformats.org/officeDocument/2006/relationships/image" Target="../media/image71.png"/><Relationship Id="rId26" Type="http://schemas.openxmlformats.org/officeDocument/2006/relationships/image" Target="../media/image7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3" Type="http://schemas.openxmlformats.org/officeDocument/2006/relationships/image" Target="../media/image84.png"/><Relationship Id="rId14" Type="http://schemas.openxmlformats.org/officeDocument/2006/relationships/image" Target="../media/image85.png"/><Relationship Id="rId15" Type="http://schemas.openxmlformats.org/officeDocument/2006/relationships/image" Target="../media/image86.png"/><Relationship Id="rId16" Type="http://schemas.openxmlformats.org/officeDocument/2006/relationships/image" Target="../media/image87.png"/><Relationship Id="rId17" Type="http://schemas.openxmlformats.org/officeDocument/2006/relationships/image" Target="../media/image88.png"/><Relationship Id="rId18" Type="http://schemas.openxmlformats.org/officeDocument/2006/relationships/image" Target="../media/image89.png"/><Relationship Id="rId19" Type="http://schemas.openxmlformats.org/officeDocument/2006/relationships/image" Target="../media/image90.png"/><Relationship Id="rId20" Type="http://schemas.openxmlformats.org/officeDocument/2006/relationships/image" Target="../media/image91.png"/><Relationship Id="rId21" Type="http://schemas.openxmlformats.org/officeDocument/2006/relationships/image" Target="../media/image92.png"/><Relationship Id="rId22" Type="http://schemas.openxmlformats.org/officeDocument/2006/relationships/image" Target="../media/image93.png"/><Relationship Id="rId23" Type="http://schemas.openxmlformats.org/officeDocument/2006/relationships/image" Target="../media/image94.png"/><Relationship Id="rId24" Type="http://schemas.openxmlformats.org/officeDocument/2006/relationships/image" Target="../media/image95.png"/><Relationship Id="rId25" Type="http://schemas.openxmlformats.org/officeDocument/2006/relationships/image" Target="../media/image96.png"/><Relationship Id="rId26" Type="http://schemas.openxmlformats.org/officeDocument/2006/relationships/image" Target="../media/image9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Relationship Id="rId9" Type="http://schemas.openxmlformats.org/officeDocument/2006/relationships/image" Target="../media/image105.png"/><Relationship Id="rId10" Type="http://schemas.openxmlformats.org/officeDocument/2006/relationships/image" Target="../media/image106.png"/><Relationship Id="rId11" Type="http://schemas.openxmlformats.org/officeDocument/2006/relationships/image" Target="../media/image107.png"/><Relationship Id="rId12" Type="http://schemas.openxmlformats.org/officeDocument/2006/relationships/image" Target="../media/image108.png"/><Relationship Id="rId13" Type="http://schemas.openxmlformats.org/officeDocument/2006/relationships/image" Target="../media/image109.png"/><Relationship Id="rId14" Type="http://schemas.openxmlformats.org/officeDocument/2006/relationships/image" Target="../media/image110.png"/><Relationship Id="rId15" Type="http://schemas.openxmlformats.org/officeDocument/2006/relationships/image" Target="../media/image111.png"/><Relationship Id="rId16" Type="http://schemas.openxmlformats.org/officeDocument/2006/relationships/image" Target="../media/image112.png"/><Relationship Id="rId17" Type="http://schemas.openxmlformats.org/officeDocument/2006/relationships/image" Target="../media/image113.png"/><Relationship Id="rId18" Type="http://schemas.openxmlformats.org/officeDocument/2006/relationships/image" Target="../media/image114.png"/><Relationship Id="rId19" Type="http://schemas.openxmlformats.org/officeDocument/2006/relationships/image" Target="../media/image115.png"/><Relationship Id="rId20" Type="http://schemas.openxmlformats.org/officeDocument/2006/relationships/image" Target="../media/image116.png"/><Relationship Id="rId21" Type="http://schemas.openxmlformats.org/officeDocument/2006/relationships/image" Target="../media/image117.png"/><Relationship Id="rId22" Type="http://schemas.openxmlformats.org/officeDocument/2006/relationships/image" Target="../media/image118.png"/><Relationship Id="rId23" Type="http://schemas.openxmlformats.org/officeDocument/2006/relationships/image" Target="../media/image119.png"/><Relationship Id="rId24" Type="http://schemas.openxmlformats.org/officeDocument/2006/relationships/image" Target="../media/image120.png"/><Relationship Id="rId25" Type="http://schemas.openxmlformats.org/officeDocument/2006/relationships/image" Target="../media/image121.png"/><Relationship Id="rId26" Type="http://schemas.openxmlformats.org/officeDocument/2006/relationships/image" Target="../media/image122.png"/><Relationship Id="rId27" Type="http://schemas.openxmlformats.org/officeDocument/2006/relationships/image" Target="../media/image12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7" Type="http://schemas.openxmlformats.org/officeDocument/2006/relationships/image" Target="../media/image129.png"/><Relationship Id="rId8" Type="http://schemas.openxmlformats.org/officeDocument/2006/relationships/image" Target="../media/image130.png"/><Relationship Id="rId9" Type="http://schemas.openxmlformats.org/officeDocument/2006/relationships/image" Target="../media/image131.png"/><Relationship Id="rId10" Type="http://schemas.openxmlformats.org/officeDocument/2006/relationships/image" Target="../media/image132.png"/><Relationship Id="rId11" Type="http://schemas.openxmlformats.org/officeDocument/2006/relationships/image" Target="../media/image133.png"/><Relationship Id="rId12" Type="http://schemas.openxmlformats.org/officeDocument/2006/relationships/image" Target="../media/image134.png"/><Relationship Id="rId13" Type="http://schemas.openxmlformats.org/officeDocument/2006/relationships/image" Target="../media/image135.png"/><Relationship Id="rId14" Type="http://schemas.openxmlformats.org/officeDocument/2006/relationships/image" Target="../media/image136.png"/><Relationship Id="rId15" Type="http://schemas.openxmlformats.org/officeDocument/2006/relationships/image" Target="../media/image137.png"/><Relationship Id="rId16" Type="http://schemas.openxmlformats.org/officeDocument/2006/relationships/image" Target="../media/image138.png"/><Relationship Id="rId17" Type="http://schemas.openxmlformats.org/officeDocument/2006/relationships/image" Target="../media/image139.png"/><Relationship Id="rId18" Type="http://schemas.openxmlformats.org/officeDocument/2006/relationships/image" Target="../media/image140.png"/><Relationship Id="rId19" Type="http://schemas.openxmlformats.org/officeDocument/2006/relationships/image" Target="../media/image141.png"/><Relationship Id="rId20" Type="http://schemas.openxmlformats.org/officeDocument/2006/relationships/image" Target="../media/image142.png"/><Relationship Id="rId21" Type="http://schemas.openxmlformats.org/officeDocument/2006/relationships/image" Target="../media/image143.png"/><Relationship Id="rId22" Type="http://schemas.openxmlformats.org/officeDocument/2006/relationships/image" Target="../media/image144.png"/><Relationship Id="rId23" Type="http://schemas.openxmlformats.org/officeDocument/2006/relationships/image" Target="../media/image145.png"/><Relationship Id="rId24" Type="http://schemas.openxmlformats.org/officeDocument/2006/relationships/image" Target="../media/image146.png"/><Relationship Id="rId25" Type="http://schemas.openxmlformats.org/officeDocument/2006/relationships/image" Target="../media/image147.png"/><Relationship Id="rId26" Type="http://schemas.openxmlformats.org/officeDocument/2006/relationships/image" Target="../media/image148.png"/><Relationship Id="rId27" Type="http://schemas.openxmlformats.org/officeDocument/2006/relationships/image" Target="../media/image14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image" Target="../media/image153.png"/><Relationship Id="rId6" Type="http://schemas.openxmlformats.org/officeDocument/2006/relationships/image" Target="../media/image154.png"/><Relationship Id="rId7" Type="http://schemas.openxmlformats.org/officeDocument/2006/relationships/image" Target="../media/image155.png"/><Relationship Id="rId8" Type="http://schemas.openxmlformats.org/officeDocument/2006/relationships/image" Target="../media/image156.png"/><Relationship Id="rId9" Type="http://schemas.openxmlformats.org/officeDocument/2006/relationships/image" Target="../media/image157.png"/><Relationship Id="rId10" Type="http://schemas.openxmlformats.org/officeDocument/2006/relationships/image" Target="../media/image158.png"/><Relationship Id="rId11" Type="http://schemas.openxmlformats.org/officeDocument/2006/relationships/image" Target="../media/image159.png"/><Relationship Id="rId12" Type="http://schemas.openxmlformats.org/officeDocument/2006/relationships/image" Target="../media/image160.png"/><Relationship Id="rId13" Type="http://schemas.openxmlformats.org/officeDocument/2006/relationships/image" Target="../media/image161.png"/><Relationship Id="rId14" Type="http://schemas.openxmlformats.org/officeDocument/2006/relationships/image" Target="../media/image162.png"/><Relationship Id="rId15" Type="http://schemas.openxmlformats.org/officeDocument/2006/relationships/image" Target="../media/image163.png"/><Relationship Id="rId16" Type="http://schemas.openxmlformats.org/officeDocument/2006/relationships/image" Target="../media/image164.png"/><Relationship Id="rId17" Type="http://schemas.openxmlformats.org/officeDocument/2006/relationships/image" Target="../media/image165.png"/><Relationship Id="rId18" Type="http://schemas.openxmlformats.org/officeDocument/2006/relationships/image" Target="../media/image166.png"/><Relationship Id="rId19" Type="http://schemas.openxmlformats.org/officeDocument/2006/relationships/image" Target="../media/image167.png"/><Relationship Id="rId20" Type="http://schemas.openxmlformats.org/officeDocument/2006/relationships/image" Target="../media/image168.png"/><Relationship Id="rId21" Type="http://schemas.openxmlformats.org/officeDocument/2006/relationships/image" Target="../media/image169.png"/><Relationship Id="rId22" Type="http://schemas.openxmlformats.org/officeDocument/2006/relationships/image" Target="../media/image170.png"/><Relationship Id="rId23" Type="http://schemas.openxmlformats.org/officeDocument/2006/relationships/image" Target="../media/image171.png"/><Relationship Id="rId24" Type="http://schemas.openxmlformats.org/officeDocument/2006/relationships/image" Target="../media/image172.png"/><Relationship Id="rId25" Type="http://schemas.openxmlformats.org/officeDocument/2006/relationships/image" Target="../media/image173.png"/><Relationship Id="rId26" Type="http://schemas.openxmlformats.org/officeDocument/2006/relationships/image" Target="../media/image174.png"/><Relationship Id="rId27" Type="http://schemas.openxmlformats.org/officeDocument/2006/relationships/image" Target="../media/image175.png"/><Relationship Id="rId28" Type="http://schemas.openxmlformats.org/officeDocument/2006/relationships/image" Target="../media/image176.png"/><Relationship Id="rId29" Type="http://schemas.openxmlformats.org/officeDocument/2006/relationships/image" Target="../media/image177.png"/><Relationship Id="rId30" Type="http://schemas.openxmlformats.org/officeDocument/2006/relationships/image" Target="../media/image178.png"/><Relationship Id="rId31" Type="http://schemas.openxmlformats.org/officeDocument/2006/relationships/image" Target="../media/image179.png"/><Relationship Id="rId32" Type="http://schemas.openxmlformats.org/officeDocument/2006/relationships/image" Target="../media/image180.png"/><Relationship Id="rId33" Type="http://schemas.openxmlformats.org/officeDocument/2006/relationships/image" Target="../media/image181.png"/><Relationship Id="rId34" Type="http://schemas.openxmlformats.org/officeDocument/2006/relationships/image" Target="../media/image182.png"/><Relationship Id="rId35" Type="http://schemas.openxmlformats.org/officeDocument/2006/relationships/image" Target="../media/image183.png"/><Relationship Id="rId36" Type="http://schemas.openxmlformats.org/officeDocument/2006/relationships/image" Target="../media/image18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image" Target="../media/image189.png"/><Relationship Id="rId7" Type="http://schemas.openxmlformats.org/officeDocument/2006/relationships/image" Target="../media/image190.png"/><Relationship Id="rId8" Type="http://schemas.openxmlformats.org/officeDocument/2006/relationships/image" Target="../media/image191.png"/><Relationship Id="rId9" Type="http://schemas.openxmlformats.org/officeDocument/2006/relationships/image" Target="../media/image192.png"/><Relationship Id="rId10" Type="http://schemas.openxmlformats.org/officeDocument/2006/relationships/image" Target="../media/image193.png"/><Relationship Id="rId11" Type="http://schemas.openxmlformats.org/officeDocument/2006/relationships/image" Target="../media/image194.png"/><Relationship Id="rId12" Type="http://schemas.openxmlformats.org/officeDocument/2006/relationships/image" Target="../media/image195.png"/><Relationship Id="rId13" Type="http://schemas.openxmlformats.org/officeDocument/2006/relationships/image" Target="../media/image196.png"/><Relationship Id="rId14" Type="http://schemas.openxmlformats.org/officeDocument/2006/relationships/image" Target="../media/image197.png"/><Relationship Id="rId15" Type="http://schemas.openxmlformats.org/officeDocument/2006/relationships/image" Target="../media/image198.png"/><Relationship Id="rId16" Type="http://schemas.openxmlformats.org/officeDocument/2006/relationships/image" Target="../media/image199.png"/><Relationship Id="rId17" Type="http://schemas.openxmlformats.org/officeDocument/2006/relationships/image" Target="../media/image200.png"/><Relationship Id="rId18" Type="http://schemas.openxmlformats.org/officeDocument/2006/relationships/image" Target="../media/image201.png"/><Relationship Id="rId19" Type="http://schemas.openxmlformats.org/officeDocument/2006/relationships/image" Target="../media/image202.png"/><Relationship Id="rId20" Type="http://schemas.openxmlformats.org/officeDocument/2006/relationships/image" Target="../media/image203.png"/><Relationship Id="rId21" Type="http://schemas.openxmlformats.org/officeDocument/2006/relationships/image" Target="../media/image204.png"/><Relationship Id="rId22" Type="http://schemas.openxmlformats.org/officeDocument/2006/relationships/image" Target="../media/image205.png"/><Relationship Id="rId23" Type="http://schemas.openxmlformats.org/officeDocument/2006/relationships/image" Target="../media/image206.png"/><Relationship Id="rId24" Type="http://schemas.openxmlformats.org/officeDocument/2006/relationships/image" Target="../media/image207.png"/><Relationship Id="rId25" Type="http://schemas.openxmlformats.org/officeDocument/2006/relationships/image" Target="../media/image208.png"/><Relationship Id="rId26" Type="http://schemas.openxmlformats.org/officeDocument/2006/relationships/image" Target="../media/image209.png"/><Relationship Id="rId27" Type="http://schemas.openxmlformats.org/officeDocument/2006/relationships/image" Target="../media/image210.png"/><Relationship Id="rId28" Type="http://schemas.openxmlformats.org/officeDocument/2006/relationships/image" Target="../media/image211.png"/><Relationship Id="rId29" Type="http://schemas.openxmlformats.org/officeDocument/2006/relationships/image" Target="../media/image212.png"/><Relationship Id="rId30" Type="http://schemas.openxmlformats.org/officeDocument/2006/relationships/image" Target="../media/image213.png"/><Relationship Id="rId31" Type="http://schemas.openxmlformats.org/officeDocument/2006/relationships/image" Target="../media/image214.png"/><Relationship Id="rId32" Type="http://schemas.openxmlformats.org/officeDocument/2006/relationships/image" Target="../media/image21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image" Target="../media/image219.png"/><Relationship Id="rId6" Type="http://schemas.openxmlformats.org/officeDocument/2006/relationships/image" Target="../media/image220.png"/><Relationship Id="rId7" Type="http://schemas.openxmlformats.org/officeDocument/2006/relationships/image" Target="../media/image221.png"/><Relationship Id="rId8" Type="http://schemas.openxmlformats.org/officeDocument/2006/relationships/image" Target="../media/image222.png"/><Relationship Id="rId9" Type="http://schemas.openxmlformats.org/officeDocument/2006/relationships/image" Target="../media/image223.png"/><Relationship Id="rId10" Type="http://schemas.openxmlformats.org/officeDocument/2006/relationships/image" Target="../media/image224.png"/><Relationship Id="rId11" Type="http://schemas.openxmlformats.org/officeDocument/2006/relationships/image" Target="../media/image225.png"/><Relationship Id="rId12" Type="http://schemas.openxmlformats.org/officeDocument/2006/relationships/image" Target="../media/image226.png"/><Relationship Id="rId13" Type="http://schemas.openxmlformats.org/officeDocument/2006/relationships/image" Target="../media/image227.png"/><Relationship Id="rId14" Type="http://schemas.openxmlformats.org/officeDocument/2006/relationships/image" Target="../media/image228.png"/><Relationship Id="rId15" Type="http://schemas.openxmlformats.org/officeDocument/2006/relationships/image" Target="../media/image229.png"/><Relationship Id="rId16" Type="http://schemas.openxmlformats.org/officeDocument/2006/relationships/image" Target="../media/image230.png"/><Relationship Id="rId17" Type="http://schemas.openxmlformats.org/officeDocument/2006/relationships/image" Target="../media/image231.png"/><Relationship Id="rId18" Type="http://schemas.openxmlformats.org/officeDocument/2006/relationships/image" Target="../media/image232.png"/><Relationship Id="rId19" Type="http://schemas.openxmlformats.org/officeDocument/2006/relationships/image" Target="../media/image233.png"/><Relationship Id="rId20" Type="http://schemas.openxmlformats.org/officeDocument/2006/relationships/image" Target="../media/image234.png"/><Relationship Id="rId21" Type="http://schemas.openxmlformats.org/officeDocument/2006/relationships/image" Target="../media/image235.png"/><Relationship Id="rId22" Type="http://schemas.openxmlformats.org/officeDocument/2006/relationships/image" Target="../media/image236.png"/><Relationship Id="rId23" Type="http://schemas.openxmlformats.org/officeDocument/2006/relationships/image" Target="../media/image237.png"/><Relationship Id="rId24" Type="http://schemas.openxmlformats.org/officeDocument/2006/relationships/image" Target="../media/image238.png"/><Relationship Id="rId25" Type="http://schemas.openxmlformats.org/officeDocument/2006/relationships/image" Target="../media/image23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91922" y="2200960"/>
            <a:ext cx="14999103" cy="688480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01451" y="733929"/>
              <a:ext cx="632310" cy="632310"/>
              <a:chOff x="601451" y="733929"/>
              <a:chExt cx="632310" cy="632310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01451" y="733929"/>
                <a:ext cx="632310" cy="632310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4132" y="511125"/>
              <a:ext cx="1255763" cy="1152887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125037" y="7136107"/>
            <a:ext cx="3814767" cy="247789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129799" y="6547835"/>
            <a:ext cx="3155930" cy="10842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87122" y="3463254"/>
            <a:ext cx="352332" cy="352332"/>
            <a:chOff x="1287122" y="3463254"/>
            <a:chExt cx="352332" cy="352332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87122" y="3463254"/>
              <a:ext cx="352332" cy="35233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722899" y="482361"/>
            <a:ext cx="2993613" cy="1459546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-2168301" y="792051"/>
            <a:ext cx="23437643" cy="9185350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6616951" y="9098551"/>
            <a:ext cx="1618931" cy="9317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7122" y="4325090"/>
            <a:ext cx="352332" cy="352332"/>
            <a:chOff x="1287122" y="4325090"/>
            <a:chExt cx="352332" cy="35233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7122" y="4325090"/>
              <a:ext cx="352332" cy="352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751471" y="486342"/>
            <a:ext cx="2810832" cy="1491013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6600246" y="9089027"/>
            <a:ext cx="1592854" cy="941302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4834551" y="2796266"/>
            <a:ext cx="9657265" cy="5141336"/>
            <a:chOff x="4834551" y="2796266"/>
            <a:chExt cx="9657265" cy="5141336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73710" y="393388"/>
              <a:ext cx="19314531" cy="10282673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834551" y="2796266"/>
              <a:ext cx="9657265" cy="51413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7122" y="4325090"/>
            <a:ext cx="352332" cy="352332"/>
            <a:chOff x="1287122" y="4325090"/>
            <a:chExt cx="352332" cy="35233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7122" y="4325090"/>
              <a:ext cx="352332" cy="352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722899" y="364275"/>
            <a:ext cx="2936860" cy="1585232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6616951" y="9098551"/>
            <a:ext cx="1618931" cy="922254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3467110" y="3187829"/>
            <a:ext cx="4275083" cy="4275083"/>
            <a:chOff x="3467110" y="3187829"/>
            <a:chExt cx="4275083" cy="4275083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467110" y="3187829"/>
              <a:ext cx="4275083" cy="4275083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8638105" y="4061783"/>
            <a:ext cx="6970487" cy="294021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7122" y="5164289"/>
            <a:ext cx="352332" cy="352332"/>
            <a:chOff x="1287122" y="5164289"/>
            <a:chExt cx="352332" cy="35233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7122" y="5164289"/>
              <a:ext cx="352332" cy="352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741947" y="482361"/>
            <a:ext cx="4122851" cy="1459546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6616951" y="9098551"/>
            <a:ext cx="1609407" cy="931778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989814" y="4010844"/>
            <a:ext cx="5970450" cy="3265964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4480830" y="3560101"/>
            <a:ext cx="3560709" cy="3560709"/>
            <a:chOff x="4480830" y="3560101"/>
            <a:chExt cx="3560709" cy="3560709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480830" y="3560101"/>
              <a:ext cx="3560709" cy="35607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537766" y="4095755"/>
            <a:ext cx="6125526" cy="22906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840569" y="3148219"/>
            <a:ext cx="7619048" cy="2571429"/>
            <a:chOff x="1840569" y="3148219"/>
            <a:chExt cx="7619048" cy="257142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840569" y="3148219"/>
              <a:ext cx="7619048" cy="257142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9857234" y="3129172"/>
            <a:ext cx="7619048" cy="2571429"/>
            <a:chOff x="9857234" y="3129172"/>
            <a:chExt cx="7619048" cy="2571429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857234" y="3129172"/>
              <a:ext cx="7619048" cy="257142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840569" y="5840966"/>
            <a:ext cx="7619048" cy="2571429"/>
            <a:chOff x="1840569" y="5840966"/>
            <a:chExt cx="7619048" cy="257142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840569" y="5840966"/>
              <a:ext cx="7619048" cy="2571429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9857234" y="5821919"/>
            <a:ext cx="7619048" cy="2571429"/>
            <a:chOff x="9857234" y="5821919"/>
            <a:chExt cx="7619048" cy="257142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857234" y="5821919"/>
              <a:ext cx="7619048" cy="2571429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691032" y="1266551"/>
            <a:ext cx="3809978" cy="1805511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2058518" y="3268357"/>
            <a:ext cx="3305002" cy="1477221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706155" y="4222764"/>
            <a:ext cx="2106571" cy="1272200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078099" y="3282290"/>
            <a:ext cx="3258002" cy="1432859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0725736" y="4222764"/>
            <a:ext cx="3635523" cy="1331562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058518" y="6036404"/>
            <a:ext cx="3436898" cy="1432859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2706155" y="6927526"/>
            <a:ext cx="2144666" cy="1272200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0078099" y="6036404"/>
            <a:ext cx="3486993" cy="1432859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0725736" y="6883193"/>
            <a:ext cx="1738352" cy="882190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6521814" y="9098550"/>
            <a:ext cx="1742807" cy="9222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287122" y="2613013"/>
            <a:ext cx="352332" cy="352332"/>
            <a:chOff x="1287122" y="2613013"/>
            <a:chExt cx="352332" cy="35233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87122" y="2613013"/>
              <a:ext cx="352332" cy="352332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787290" y="2250321"/>
            <a:ext cx="4888220" cy="1077829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741947" y="482361"/>
            <a:ext cx="2984088" cy="1459545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5552499" y="3212198"/>
            <a:ext cx="7611268" cy="4351119"/>
            <a:chOff x="5552499" y="3212198"/>
            <a:chExt cx="7611268" cy="435111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552499" y="3212198"/>
              <a:ext cx="7611268" cy="4351119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246657" y="7841737"/>
            <a:ext cx="9645419" cy="1581905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6540817" y="9098551"/>
            <a:ext cx="1657092" cy="9317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287122" y="2613013"/>
            <a:ext cx="352332" cy="352332"/>
            <a:chOff x="1287122" y="2613013"/>
            <a:chExt cx="352332" cy="35233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87122" y="2613013"/>
              <a:ext cx="352332" cy="352332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768243" y="2250319"/>
            <a:ext cx="4030144" cy="1077829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741947" y="482361"/>
            <a:ext cx="2984088" cy="1459545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0657431" y="4089502"/>
            <a:ext cx="4924400" cy="3780448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3430775" y="3931543"/>
            <a:ext cx="6908599" cy="4102398"/>
            <a:chOff x="3430775" y="3931543"/>
            <a:chExt cx="6908599" cy="4102398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430775" y="3931543"/>
              <a:ext cx="6908599" cy="4102398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6540817" y="9089027"/>
            <a:ext cx="1666616" cy="9413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287122" y="2613013"/>
            <a:ext cx="352332" cy="352332"/>
            <a:chOff x="1287122" y="2613013"/>
            <a:chExt cx="352332" cy="35233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87122" y="2613013"/>
              <a:ext cx="352332" cy="352332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796814" y="2254700"/>
            <a:ext cx="4774344" cy="1087448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741947" y="482361"/>
            <a:ext cx="2984088" cy="1459545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620668" y="4188468"/>
            <a:ext cx="8934476" cy="3454905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2533333" y="3347298"/>
            <a:ext cx="6171429" cy="5456315"/>
            <a:chOff x="2533333" y="3347298"/>
            <a:chExt cx="6171429" cy="5456315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533333" y="3347298"/>
              <a:ext cx="6171429" cy="545631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2722623" y="5535253"/>
            <a:ext cx="616157" cy="433140"/>
            <a:chOff x="12722623" y="5535253"/>
            <a:chExt cx="616157" cy="433140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722623" y="5535253"/>
              <a:ext cx="616157" cy="433140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6531294" y="9089027"/>
            <a:ext cx="1704712" cy="9508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287122" y="2613013"/>
            <a:ext cx="352332" cy="352332"/>
            <a:chOff x="1287122" y="2613013"/>
            <a:chExt cx="352332" cy="35233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87122" y="2613013"/>
              <a:ext cx="352332" cy="352332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787290" y="2250319"/>
            <a:ext cx="3067705" cy="1077829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751471" y="486342"/>
            <a:ext cx="2810830" cy="1491011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0318695" y="4076857"/>
            <a:ext cx="6327285" cy="4523256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2819048" y="3623097"/>
            <a:ext cx="6171429" cy="3039521"/>
            <a:chOff x="2819048" y="3623097"/>
            <a:chExt cx="6171429" cy="3039521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819048" y="3623097"/>
              <a:ext cx="6171429" cy="3039521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953051" y="5915237"/>
            <a:ext cx="6171429" cy="2947134"/>
            <a:chOff x="3953051" y="5915237"/>
            <a:chExt cx="6171429" cy="2947134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953051" y="5915237"/>
              <a:ext cx="6171429" cy="2947134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6540817" y="9089027"/>
            <a:ext cx="1666616" cy="9508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87122" y="3463254"/>
            <a:ext cx="352332" cy="352332"/>
            <a:chOff x="1287122" y="3463254"/>
            <a:chExt cx="352332" cy="352332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87122" y="3463254"/>
              <a:ext cx="352332" cy="35233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722899" y="373799"/>
            <a:ext cx="2889241" cy="1575708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2493526" y="3088388"/>
            <a:ext cx="3321214" cy="5451169"/>
            <a:chOff x="2493526" y="3088388"/>
            <a:chExt cx="3321214" cy="5451169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493526" y="3088388"/>
              <a:ext cx="3321214" cy="545116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6139629" y="3088388"/>
            <a:ext cx="3321214" cy="5451169"/>
            <a:chOff x="6139629" y="3088388"/>
            <a:chExt cx="3321214" cy="5451169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139629" y="3088388"/>
              <a:ext cx="3321214" cy="5451169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9832144" y="3088388"/>
            <a:ext cx="3321214" cy="5451169"/>
            <a:chOff x="9832144" y="3088388"/>
            <a:chExt cx="3321214" cy="5451169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832144" y="3088388"/>
              <a:ext cx="3321214" cy="545116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3452693" y="3088388"/>
            <a:ext cx="3321214" cy="5451169"/>
            <a:chOff x="13452693" y="3088388"/>
            <a:chExt cx="3321214" cy="5451169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452693" y="3088388"/>
              <a:ext cx="3321214" cy="5451169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752699" y="3205580"/>
            <a:ext cx="2839190" cy="1024142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537168" y="3170999"/>
            <a:ext cx="2472675" cy="1024142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9875433" y="3198100"/>
            <a:ext cx="3323828" cy="1024142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4263960" y="3159455"/>
            <a:ext cx="1645847" cy="1024142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2867389" y="4769871"/>
            <a:ext cx="2599123" cy="2599123"/>
            <a:chOff x="2867389" y="4769871"/>
            <a:chExt cx="2599123" cy="2599123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867389" y="4769871"/>
              <a:ext cx="2599123" cy="2599123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6855160" y="4290370"/>
            <a:ext cx="1890150" cy="1890150"/>
            <a:chOff x="6855160" y="4290370"/>
            <a:chExt cx="1890150" cy="1890150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855160" y="4290370"/>
              <a:ext cx="1890150" cy="1890150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6523880" y="6586174"/>
            <a:ext cx="2552710" cy="1057982"/>
            <a:chOff x="6523880" y="6586174"/>
            <a:chExt cx="2552710" cy="1057982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523880" y="6586174"/>
              <a:ext cx="2552710" cy="1057982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0170328" y="4768289"/>
            <a:ext cx="2644845" cy="2556262"/>
            <a:chOff x="10170328" y="4768289"/>
            <a:chExt cx="2644845" cy="2556262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0170328" y="4768289"/>
              <a:ext cx="2644845" cy="2556262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3452693" y="5380952"/>
            <a:ext cx="3254547" cy="1181807"/>
            <a:chOff x="13452693" y="5380952"/>
            <a:chExt cx="3254547" cy="1181807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3452693" y="5380952"/>
              <a:ext cx="3254547" cy="1181807"/>
            </a:xfrm>
            <a:prstGeom prst="rect">
              <a:avLst/>
            </a:prstGeom>
          </p:spPr>
        </p:pic>
      </p:grpSp>
      <p:pic>
        <p:nvPicPr>
          <p:cNvPr id="86" name="Object 85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6521770" y="9089027"/>
            <a:ext cx="1733283" cy="9413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87122" y="3463254"/>
            <a:ext cx="352332" cy="352332"/>
            <a:chOff x="1287122" y="3463254"/>
            <a:chExt cx="352332" cy="352332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87122" y="3463254"/>
              <a:ext cx="352332" cy="35233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741947" y="383323"/>
            <a:ext cx="2310279" cy="1556660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4417769" y="2955789"/>
            <a:ext cx="1206232" cy="1206232"/>
            <a:chOff x="4417769" y="2955789"/>
            <a:chExt cx="1206232" cy="1206232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417769" y="2955789"/>
              <a:ext cx="1206232" cy="120623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9390362" y="2922715"/>
            <a:ext cx="1272381" cy="1272381"/>
            <a:chOff x="9390362" y="2922715"/>
            <a:chExt cx="1272381" cy="1272381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390362" y="2922715"/>
              <a:ext cx="1272381" cy="1272381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4120416" y="2926890"/>
            <a:ext cx="1206232" cy="1206232"/>
            <a:chOff x="14120416" y="2926890"/>
            <a:chExt cx="1206232" cy="1206232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4120416" y="2926890"/>
              <a:ext cx="1206232" cy="1206232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3055270" y="4576262"/>
            <a:ext cx="3355571" cy="4023790"/>
            <a:chOff x="13055270" y="4576262"/>
            <a:chExt cx="3355571" cy="4023790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486996" y="2673879"/>
              <a:ext cx="6711142" cy="8047580"/>
            </a:xfrm>
            <a:prstGeom prst="rect">
              <a:avLst/>
            </a:prstGeom>
          </p:spPr>
        </p:pic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055270" y="4576262"/>
              <a:ext cx="3355571" cy="4023790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7526098" y="4482575"/>
            <a:ext cx="4905671" cy="4183626"/>
            <a:chOff x="7526098" y="4482575"/>
            <a:chExt cx="4905671" cy="4183626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209798" y="2527297"/>
              <a:ext cx="9811342" cy="8367253"/>
            </a:xfrm>
            <a:prstGeom prst="rect">
              <a:avLst/>
            </a:prstGeom>
          </p:spPr>
        </p:pic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526098" y="4482575"/>
              <a:ext cx="4905671" cy="4183626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3159538" y="4482575"/>
            <a:ext cx="3673525" cy="4183626"/>
            <a:chOff x="3159538" y="4482575"/>
            <a:chExt cx="3673525" cy="4183626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442664" y="2510650"/>
              <a:ext cx="7347050" cy="8367253"/>
            </a:xfrm>
            <a:prstGeom prst="rect">
              <a:avLst/>
            </a:prstGeom>
          </p:spPr>
        </p:pic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159538" y="4482575"/>
              <a:ext cx="3673525" cy="4183626"/>
            </a:xfrm>
            <a:prstGeom prst="rect">
              <a:avLst/>
            </a:prstGeom>
          </p:spPr>
        </p:pic>
      </p:grpSp>
      <p:pic>
        <p:nvPicPr>
          <p:cNvPr id="76" name="Object 7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6540817" y="9098551"/>
            <a:ext cx="1666616" cy="9317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87122" y="3463254"/>
            <a:ext cx="352332" cy="352332"/>
            <a:chOff x="1287122" y="3463254"/>
            <a:chExt cx="352332" cy="352332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87122" y="3463254"/>
              <a:ext cx="352332" cy="35233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732423" y="364275"/>
            <a:ext cx="2879717" cy="1585232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3585962" y="3347298"/>
            <a:ext cx="12043680" cy="4824620"/>
            <a:chOff x="3585962" y="3347298"/>
            <a:chExt cx="12043680" cy="4824620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-2278424" y="1092443"/>
              <a:ext cx="24087360" cy="9649239"/>
            </a:xfrm>
            <a:prstGeom prst="rect">
              <a:avLst/>
            </a:prstGeom>
          </p:spPr>
        </p:pic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585962" y="3347298"/>
              <a:ext cx="12043680" cy="4824620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6540817" y="9098551"/>
            <a:ext cx="1676140" cy="9222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2023-08-23T23:18:55Z</dcterms:created>
  <dcterms:modified xsi:type="dcterms:W3CDTF">2023-08-23T23:18:55Z</dcterms:modified>
</cp:coreProperties>
</file>