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8" r:id="rId2"/>
    <p:sldId id="259" r:id="rId3"/>
    <p:sldId id="265" r:id="rId4"/>
    <p:sldId id="278" r:id="rId5"/>
    <p:sldId id="299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04" y="16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A4014E9-CBF4-4295-996F-C4120EAC97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9491" y="609600"/>
            <a:ext cx="3713018" cy="3713018"/>
          </a:xfrm>
          <a:custGeom>
            <a:avLst/>
            <a:gdLst>
              <a:gd name="connsiteX0" fmla="*/ 1246909 w 2493818"/>
              <a:gd name="connsiteY0" fmla="*/ 0 h 2493818"/>
              <a:gd name="connsiteX1" fmla="*/ 2493818 w 2493818"/>
              <a:gd name="connsiteY1" fmla="*/ 1246909 h 2493818"/>
              <a:gd name="connsiteX2" fmla="*/ 1246909 w 2493818"/>
              <a:gd name="connsiteY2" fmla="*/ 2493818 h 2493818"/>
              <a:gd name="connsiteX3" fmla="*/ 0 w 2493818"/>
              <a:gd name="connsiteY3" fmla="*/ 1246909 h 2493818"/>
              <a:gd name="connsiteX4" fmla="*/ 1246909 w 2493818"/>
              <a:gd name="connsiteY4" fmla="*/ 0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818" h="2493818">
                <a:moveTo>
                  <a:pt x="1246909" y="0"/>
                </a:moveTo>
                <a:cubicBezTo>
                  <a:pt x="1935558" y="0"/>
                  <a:pt x="2493818" y="558260"/>
                  <a:pt x="2493818" y="1246909"/>
                </a:cubicBezTo>
                <a:cubicBezTo>
                  <a:pt x="2493818" y="1935558"/>
                  <a:pt x="1935558" y="2493818"/>
                  <a:pt x="1246909" y="2493818"/>
                </a:cubicBezTo>
                <a:cubicBezTo>
                  <a:pt x="558260" y="2493818"/>
                  <a:pt x="0" y="1935558"/>
                  <a:pt x="0" y="1246909"/>
                </a:cubicBezTo>
                <a:cubicBezTo>
                  <a:pt x="0" y="558260"/>
                  <a:pt x="558260" y="0"/>
                  <a:pt x="1246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80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A5D298-590D-4695-A863-74170B2F6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5163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67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8F55CC2-6F80-4E71-8B97-2DBB85A0B6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7928" y="4419889"/>
            <a:ext cx="4100513" cy="2133600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2F0BB89-26E5-4BA7-9838-6CF5DC1219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5160" y="4419889"/>
            <a:ext cx="4100513" cy="213360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ACF4085-86AD-435C-AE0E-C2963F0F1D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22392" y="249382"/>
            <a:ext cx="2381680" cy="6304107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9C5062-E742-48C5-85C4-9670AF78E7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60875" y="4017963"/>
            <a:ext cx="7731125" cy="2312987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77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7383343-6B4C-4C46-A22D-F028A0AC0A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3738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881722 w 6096000"/>
              <a:gd name="connsiteY3" fmla="*/ 6858000 h 6858000"/>
              <a:gd name="connsiteX4" fmla="*/ 848082 w 6096000"/>
              <a:gd name="connsiteY4" fmla="*/ 6805528 h 6858000"/>
              <a:gd name="connsiteX5" fmla="*/ 0 w 6096000"/>
              <a:gd name="connsiteY5" fmla="*/ 3767942 h 6858000"/>
              <a:gd name="connsiteX6" fmla="*/ 1337682 w 6096000"/>
              <a:gd name="connsiteY6" fmla="*/ 417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13738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881722" y="6858000"/>
                </a:lnTo>
                <a:lnTo>
                  <a:pt x="848082" y="6805528"/>
                </a:lnTo>
                <a:cubicBezTo>
                  <a:pt x="309911" y="5919816"/>
                  <a:pt x="0" y="4880071"/>
                  <a:pt x="0" y="3767942"/>
                </a:cubicBezTo>
                <a:cubicBezTo>
                  <a:pt x="0" y="2352505"/>
                  <a:pt x="502004" y="1054318"/>
                  <a:pt x="1337682" y="417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81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A0537E-E6DA-4FA5-9547-024C77E752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946570" cy="6858000"/>
          </a:xfrm>
          <a:custGeom>
            <a:avLst/>
            <a:gdLst>
              <a:gd name="connsiteX0" fmla="*/ 3428999 w 7946570"/>
              <a:gd name="connsiteY0" fmla="*/ 0 h 6858000"/>
              <a:gd name="connsiteX1" fmla="*/ 7946570 w 7946570"/>
              <a:gd name="connsiteY1" fmla="*/ 0 h 6858000"/>
              <a:gd name="connsiteX2" fmla="*/ 7946570 w 7946570"/>
              <a:gd name="connsiteY2" fmla="*/ 6858000 h 6858000"/>
              <a:gd name="connsiteX3" fmla="*/ 3429000 w 7946570"/>
              <a:gd name="connsiteY3" fmla="*/ 6858000 h 6858000"/>
              <a:gd name="connsiteX4" fmla="*/ 0 w 7946570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6570" h="6858000">
                <a:moveTo>
                  <a:pt x="3428999" y="0"/>
                </a:moveTo>
                <a:lnTo>
                  <a:pt x="7946570" y="0"/>
                </a:lnTo>
                <a:lnTo>
                  <a:pt x="7946570" y="6858000"/>
                </a:lnTo>
                <a:lnTo>
                  <a:pt x="3429000" y="6858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05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E02705-84A9-493C-BFBE-7E72A38BBB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49412"/>
            <a:ext cx="12192000" cy="3559175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5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8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0D4D-4A56-4B2C-92EC-8701B486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7643-212C-4AC7-9388-96343778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12B2-3CAA-46D1-881F-BD299841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6900-B60F-4615-AE9F-3577328CDD41}" type="datetimeFigureOut">
              <a:rPr lang="en-ID" smtClean="0"/>
              <a:t>31/08/23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69D8-A9D5-4FE0-9562-7D2DDD02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532-7A85-4279-ACC1-67B9E98FB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5552-C6FB-4560-A4D2-793242A2A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2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7" r:id="rId3"/>
    <p:sldLayoutId id="2147483660" r:id="rId4"/>
    <p:sldLayoutId id="2147483665" r:id="rId5"/>
    <p:sldLayoutId id="2147483668" r:id="rId6"/>
    <p:sldLayoutId id="2147483670" r:id="rId7"/>
    <p:sldLayoutId id="214748367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1">
            <a:extLst>
              <a:ext uri="{FF2B5EF4-FFF2-40B4-BE49-F238E27FC236}">
                <a16:creationId xmlns:a16="http://schemas.microsoft.com/office/drawing/2014/main" id="{A2325F6F-73E0-43E7-8003-A2B90768299F}"/>
              </a:ext>
            </a:extLst>
          </p:cNvPr>
          <p:cNvSpPr txBox="1"/>
          <p:nvPr/>
        </p:nvSpPr>
        <p:spPr>
          <a:xfrm>
            <a:off x="3174609" y="2482434"/>
            <a:ext cx="5842782" cy="1396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80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溫폴</a:t>
            </a:r>
            <a:endParaRPr lang="id-ID" sz="80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4" name="Shape 231">
            <a:extLst>
              <a:ext uri="{FF2B5EF4-FFF2-40B4-BE49-F238E27FC236}">
                <a16:creationId xmlns:a16="http://schemas.microsoft.com/office/drawing/2014/main" id="{2B9A6C30-3118-49D7-9DE6-E104D4900859}"/>
              </a:ext>
            </a:extLst>
          </p:cNvPr>
          <p:cNvSpPr txBox="1"/>
          <p:nvPr/>
        </p:nvSpPr>
        <p:spPr>
          <a:xfrm>
            <a:off x="4305300" y="3980530"/>
            <a:ext cx="3581400" cy="3805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spc="6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Your</a:t>
            </a:r>
            <a:r>
              <a:rPr lang="ko-KR" altLang="en-US" sz="1400" b="1" spc="6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 </a:t>
            </a:r>
            <a:r>
              <a:rPr lang="en-US" altLang="ko-KR" sz="1400" b="1" spc="6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Own</a:t>
            </a:r>
            <a:r>
              <a:rPr lang="ko-KR" altLang="en-US" sz="1400" b="1" spc="6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 </a:t>
            </a:r>
            <a:r>
              <a:rPr lang="en-US" altLang="ko-KR" sz="1400" b="1" spc="6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polaroid</a:t>
            </a:r>
            <a:endParaRPr lang="id-ID" sz="1400" b="1" spc="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5B171429-DC8F-4D79-B09F-3A56EDD56382}"/>
              </a:ext>
            </a:extLst>
          </p:cNvPr>
          <p:cNvSpPr/>
          <p:nvPr/>
        </p:nvSpPr>
        <p:spPr>
          <a:xfrm>
            <a:off x="3713018" y="2590800"/>
            <a:ext cx="152400" cy="332509"/>
          </a:xfrm>
          <a:prstGeom prst="half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285FEA4-9CDE-44C4-B307-041988E7201F}"/>
              </a:ext>
            </a:extLst>
          </p:cNvPr>
          <p:cNvSpPr/>
          <p:nvPr/>
        </p:nvSpPr>
        <p:spPr>
          <a:xfrm flipH="1" flipV="1">
            <a:off x="8227682" y="3851562"/>
            <a:ext cx="152400" cy="332509"/>
          </a:xfrm>
          <a:prstGeom prst="half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1">
            <a:extLst>
              <a:ext uri="{FF2B5EF4-FFF2-40B4-BE49-F238E27FC236}">
                <a16:creationId xmlns:a16="http://schemas.microsoft.com/office/drawing/2014/main" id="{A24F4501-5CB6-4CDC-9818-BC38EB9BF6F8}"/>
              </a:ext>
            </a:extLst>
          </p:cNvPr>
          <p:cNvSpPr txBox="1"/>
          <p:nvPr/>
        </p:nvSpPr>
        <p:spPr>
          <a:xfrm>
            <a:off x="5468182" y="837068"/>
            <a:ext cx="4856085" cy="12003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D" sz="72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WHAT </a:t>
            </a:r>
            <a:r>
              <a:rPr lang="en-US" sz="72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IS Y.O.P?</a:t>
            </a:r>
            <a:endParaRPr lang="id-ID" sz="72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5039D-90EC-4A09-8015-0D414BB9AFAC}"/>
              </a:ext>
            </a:extLst>
          </p:cNvPr>
          <p:cNvSpPr/>
          <p:nvPr/>
        </p:nvSpPr>
        <p:spPr>
          <a:xfrm>
            <a:off x="5601206" y="3659998"/>
            <a:ext cx="5187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R" altLang="ko-KR" sz="16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온폴</a:t>
            </a:r>
            <a:r>
              <a:rPr lang="en-US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(=</a:t>
            </a:r>
            <a:r>
              <a:rPr lang="ko-KR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온라인 폴라로이드</a:t>
            </a:r>
            <a:r>
              <a:rPr lang="en-US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</a:t>
            </a:r>
            <a:r>
              <a:rPr lang="en-US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꾸미기 솔루션</a:t>
            </a:r>
            <a:r>
              <a:rPr lang="en-US" altLang="ko-KR" sz="16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Y.O.P(Your Own Polaroid))</a:t>
            </a:r>
            <a:endParaRPr lang="ko-KR" altLang="ko-KR" sz="1600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F9887-A698-455B-BEE4-8952D8100D84}"/>
              </a:ext>
            </a:extLst>
          </p:cNvPr>
          <p:cNvSpPr/>
          <p:nvPr/>
        </p:nvSpPr>
        <p:spPr>
          <a:xfrm>
            <a:off x="5610731" y="4566433"/>
            <a:ext cx="5187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latinLnBrk="1"/>
            <a:r>
              <a:rPr lang="ko-KR" altLang="en-US" sz="12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최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근 몇 년간 </a:t>
            </a:r>
            <a:r>
              <a:rPr lang="ko-KR" altLang="ko-KR" sz="12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덕질을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하는 젊은 층</a:t>
            </a:r>
            <a:r>
              <a:rPr lang="ko-KR" altLang="en-US" sz="12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사이에서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포토카드 </a:t>
            </a:r>
            <a:r>
              <a:rPr lang="ko-KR" altLang="ko-KR" sz="12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예절샷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등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이 유행하며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(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) 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꾸미기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가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하나의 문화로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서 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자리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잡게 되었다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</a:t>
            </a:r>
            <a:endParaRPr lang="ko-KR" altLang="ko-KR" sz="1200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</p:txBody>
      </p:sp>
      <p:sp>
        <p:nvSpPr>
          <p:cNvPr id="12" name="Shape 231">
            <a:extLst>
              <a:ext uri="{FF2B5EF4-FFF2-40B4-BE49-F238E27FC236}">
                <a16:creationId xmlns:a16="http://schemas.microsoft.com/office/drawing/2014/main" id="{7B28215B-1D27-4550-BD1D-A105C1B1C3D0}"/>
              </a:ext>
            </a:extLst>
          </p:cNvPr>
          <p:cNvSpPr txBox="1"/>
          <p:nvPr/>
        </p:nvSpPr>
        <p:spPr>
          <a:xfrm>
            <a:off x="11479181" y="6101103"/>
            <a:ext cx="712819" cy="7568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D" sz="20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01</a:t>
            </a:r>
            <a:endParaRPr lang="id-ID" sz="20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38AF5-0F77-4954-BC09-555FFD9312FC}"/>
              </a:ext>
            </a:extLst>
          </p:cNvPr>
          <p:cNvSpPr/>
          <p:nvPr/>
        </p:nvSpPr>
        <p:spPr>
          <a:xfrm>
            <a:off x="9605344" y="173502"/>
            <a:ext cx="2346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Poppins" panose="00000500000000000000" pitchFamily="2" charset="0"/>
              </a:rPr>
              <a:t>프로젝트 소개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937710-D4AF-20E1-12DE-498837DC1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82" r="65892" b="4581"/>
          <a:stretch/>
        </p:blipFill>
        <p:spPr>
          <a:xfrm>
            <a:off x="353807" y="104775"/>
            <a:ext cx="3865768" cy="664845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CE889377-BC6C-4C25-43C8-EE222297E095}"/>
              </a:ext>
            </a:extLst>
          </p:cNvPr>
          <p:cNvSpPr/>
          <p:nvPr/>
        </p:nvSpPr>
        <p:spPr>
          <a:xfrm>
            <a:off x="5610731" y="5137975"/>
            <a:ext cx="5187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latinLnBrk="1"/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본 팀이 소개할 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&lt;</a:t>
            </a:r>
            <a:r>
              <a:rPr lang="ko-KR" altLang="ko-KR" sz="12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온폴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&gt;</a:t>
            </a:r>
            <a:r>
              <a:rPr lang="ko-KR" altLang="en-US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프로젝트는 오프라인 상의 취미로만 여겨지던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‘폴라로이드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 </a:t>
            </a:r>
            <a:r>
              <a:rPr lang="ko-KR" altLang="ko-KR" sz="12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꾸미기’</a:t>
            </a:r>
            <a:r>
              <a:rPr lang="ko-KR" altLang="en-US" sz="12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를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2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온라인 웹페이지를 통해 새롭게 구현하려는</a:t>
            </a:r>
            <a:r>
              <a:rPr lang="ko-KR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시도이다</a:t>
            </a:r>
            <a:r>
              <a:rPr lang="en-US" altLang="ko-KR" sz="12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</a:t>
            </a:r>
            <a:endParaRPr lang="ko-KR" altLang="ko-KR" sz="1200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04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96BF30-0DEE-4443-B81C-8457B783314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Shape 231">
            <a:extLst>
              <a:ext uri="{FF2B5EF4-FFF2-40B4-BE49-F238E27FC236}">
                <a16:creationId xmlns:a16="http://schemas.microsoft.com/office/drawing/2014/main" id="{3940F8AF-1FCA-457A-B20A-ED1FFEA67C4B}"/>
              </a:ext>
            </a:extLst>
          </p:cNvPr>
          <p:cNvSpPr txBox="1"/>
          <p:nvPr/>
        </p:nvSpPr>
        <p:spPr>
          <a:xfrm>
            <a:off x="826715" y="961499"/>
            <a:ext cx="3765899" cy="1987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ko-KR" altLang="en-US" sz="5400" spc="-3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기존 </a:t>
            </a:r>
            <a:r>
              <a:rPr lang="ko-KR" altLang="en-US" sz="5400" spc="-300" dirty="0" err="1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폴꾸의</a:t>
            </a:r>
            <a:r>
              <a:rPr lang="ko-KR" altLang="en-US" sz="5400" spc="-3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 한계점</a:t>
            </a:r>
            <a:endParaRPr lang="en-US" altLang="ko-KR" sz="5400" spc="-3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7E012-D29B-425D-83C7-5D5A63B6CD02}"/>
              </a:ext>
            </a:extLst>
          </p:cNvPr>
          <p:cNvSpPr/>
          <p:nvPr/>
        </p:nvSpPr>
        <p:spPr>
          <a:xfrm>
            <a:off x="826715" y="3151914"/>
            <a:ext cx="45691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latinLnBrk="1"/>
            <a:r>
              <a:rPr lang="ko-KR" altLang="en-US" sz="14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스냅스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/CGV 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포토플레이 등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전문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제작 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플랫폼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에서 제공하는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기본 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편집기의 빈약함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</a:t>
            </a:r>
          </a:p>
          <a:p>
            <a:pPr indent="457200" algn="just" latinLnBrk="1"/>
            <a:endParaRPr lang="en-US" altLang="ko-KR" sz="1400" kern="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  <a:p>
            <a:pPr indent="457200" algn="just" latinLnBrk="1"/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위와 같은 이유로 포토카드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 제작을 위해선 별도의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사진 편집 및 보정의 과정을 거쳐야 함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 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이때 주로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쓰이는 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포토샵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일러스트레이터 등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고급 편집 툴은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접근성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이 낮아 대중들이 사용하기 어려움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</a:t>
            </a:r>
          </a:p>
          <a:p>
            <a:pPr indent="457200" algn="just" latinLnBrk="1"/>
            <a:endParaRPr lang="en-US" altLang="ko-KR" sz="1400" kern="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  <a:p>
            <a:pPr indent="457200" algn="just" latinLnBrk="1"/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실물 포토카드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꾸미기에는 사진 뿐만 아니라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스티커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보호 필름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 </a:t>
            </a:r>
            <a:r>
              <a:rPr lang="ko-KR" altLang="en-US" sz="1400" kern="100" dirty="0" err="1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탑로더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(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사진을 넣는 케이스</a:t>
            </a:r>
            <a:r>
              <a:rPr lang="en-US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),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핀셋 등</a:t>
            </a:r>
            <a:r>
              <a:rPr lang="ko-KR" altLang="ko-KR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많은 준비물이 요구됨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 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이에 따른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en-US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비용과 시간 발생</a:t>
            </a:r>
            <a:r>
              <a:rPr lang="en-US" altLang="ko-KR" sz="1400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.</a:t>
            </a:r>
            <a:endParaRPr lang="ko-KR" altLang="ko-KR" sz="1400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</p:txBody>
      </p:sp>
      <p:sp>
        <p:nvSpPr>
          <p:cNvPr id="10" name="Shape 231">
            <a:extLst>
              <a:ext uri="{FF2B5EF4-FFF2-40B4-BE49-F238E27FC236}">
                <a16:creationId xmlns:a16="http://schemas.microsoft.com/office/drawing/2014/main" id="{D2534248-CDC2-47D7-BFA6-2A292EFC70FE}"/>
              </a:ext>
            </a:extLst>
          </p:cNvPr>
          <p:cNvSpPr txBox="1"/>
          <p:nvPr/>
        </p:nvSpPr>
        <p:spPr>
          <a:xfrm>
            <a:off x="243697" y="109220"/>
            <a:ext cx="642865" cy="7568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D" sz="20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02</a:t>
            </a:r>
            <a:endParaRPr lang="id-ID" sz="20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6B0915-F287-41FF-84F4-71E52216B1C8}"/>
              </a:ext>
            </a:extLst>
          </p:cNvPr>
          <p:cNvSpPr/>
          <p:nvPr/>
        </p:nvSpPr>
        <p:spPr>
          <a:xfrm>
            <a:off x="7193315" y="1451622"/>
            <a:ext cx="417197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latinLnBrk="1">
              <a:spcBef>
                <a:spcPts val="600"/>
              </a:spcBef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인터넷과 브라우저만 있으면 언제 어디서나 사용 가능한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</a:t>
            </a:r>
            <a:endParaRPr lang="en-US" altLang="ko-KR" sz="1400" kern="1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  <a:p>
            <a:pPr indent="457200" algn="just" latinLnBrk="1">
              <a:spcBef>
                <a:spcPts val="600"/>
              </a:spcBef>
            </a:pPr>
            <a:r>
              <a:rPr lang="ko-KR" altLang="en-US" sz="1400" kern="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불필요한 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사이드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비용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이 들지 않는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</a:t>
            </a:r>
            <a:endParaRPr lang="en-US" altLang="ko-KR" sz="1400" kern="1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  <a:p>
            <a:pPr indent="457200" algn="just" latinLnBrk="1">
              <a:spcBef>
                <a:spcPts val="600"/>
              </a:spcBef>
            </a:pP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불러올 수 </a:t>
            </a:r>
            <a:r>
              <a:rPr lang="ko-KR" altLang="en-US" sz="1400" kern="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있는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모든 디지털 이미지를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폴라로이드의 규격에 맞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춰 자르고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자유롭게 편집</a:t>
            </a:r>
            <a:r>
              <a:rPr lang="ko-KR" altLang="en-US" sz="1400" kern="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하여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저장할 수 있는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,</a:t>
            </a:r>
          </a:p>
          <a:p>
            <a:pPr indent="457200" algn="just" latinLnBrk="1">
              <a:spcBef>
                <a:spcPts val="600"/>
              </a:spcBef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나만의 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폴라로이드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/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포토카드 </a:t>
            </a:r>
            <a:r>
              <a:rPr lang="ko-KR" altLang="en-US" sz="1400" kern="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제작을 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위한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 온라인 이미지 편집기를 만들자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Cordia New" panose="020B0304020202020204" pitchFamily="34" charset="-34"/>
              </a:rPr>
              <a:t>!</a:t>
            </a:r>
            <a:endParaRPr lang="ko-KR" altLang="ko-KR" sz="1400" kern="100" dirty="0">
              <a:solidFill>
                <a:schemeClr val="bg1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Cordia New" panose="020B0304020202020204" pitchFamily="34" charset="-34"/>
            </a:endParaRPr>
          </a:p>
        </p:txBody>
      </p:sp>
      <p:sp>
        <p:nvSpPr>
          <p:cNvPr id="17" name="Shape 231">
            <a:extLst>
              <a:ext uri="{FF2B5EF4-FFF2-40B4-BE49-F238E27FC236}">
                <a16:creationId xmlns:a16="http://schemas.microsoft.com/office/drawing/2014/main" id="{1F6EBBEF-73A5-4B54-A679-601A68DEB2FB}"/>
              </a:ext>
            </a:extLst>
          </p:cNvPr>
          <p:cNvSpPr txBox="1"/>
          <p:nvPr/>
        </p:nvSpPr>
        <p:spPr>
          <a:xfrm>
            <a:off x="8093075" y="4383021"/>
            <a:ext cx="3272210" cy="10754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5400" spc="-3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온폴의</a:t>
            </a:r>
            <a:r>
              <a:rPr lang="ko-KR" altLang="en-US" sz="5400" spc="-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 목표</a:t>
            </a:r>
            <a:endParaRPr lang="id-ID" sz="5400" spc="-3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EDFA1B66-F6F5-1787-8659-B33DFF0FA638}"/>
              </a:ext>
            </a:extLst>
          </p:cNvPr>
          <p:cNvSpPr/>
          <p:nvPr/>
        </p:nvSpPr>
        <p:spPr>
          <a:xfrm>
            <a:off x="-1043606" y="6471781"/>
            <a:ext cx="2346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Poppins" panose="00000500000000000000" pitchFamily="2" charset="0"/>
              </a:rPr>
              <a:t>프로젝트 소개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2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8DCBD6-2D3B-049C-5E2B-E3F9231A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3" y="1341165"/>
            <a:ext cx="11553372" cy="3994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BCABA-979E-3783-AE1F-D571568DC859}"/>
              </a:ext>
            </a:extLst>
          </p:cNvPr>
          <p:cNvSpPr txBox="1"/>
          <p:nvPr/>
        </p:nvSpPr>
        <p:spPr>
          <a:xfrm>
            <a:off x="10357273" y="5516835"/>
            <a:ext cx="1515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spc="-3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일정</a:t>
            </a:r>
            <a:endParaRPr lang="ko-KR" altLang="en-US" sz="5400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2DF6F-6311-46A1-6B84-D752ADB10F4C}"/>
              </a:ext>
            </a:extLst>
          </p:cNvPr>
          <p:cNvSpPr txBox="1"/>
          <p:nvPr/>
        </p:nvSpPr>
        <p:spPr>
          <a:xfrm>
            <a:off x="9234712" y="5602413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시작 </a:t>
            </a:r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~7</a:t>
            </a:r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월 </a:t>
            </a:r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5</a:t>
            </a:r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주</a:t>
            </a:r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A16536-2181-E825-4030-F4842BAE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2" y="5335608"/>
            <a:ext cx="1265647" cy="577609"/>
          </a:xfrm>
          <a:prstGeom prst="rect">
            <a:avLst/>
          </a:prstGeom>
        </p:spPr>
      </p:pic>
      <p:sp>
        <p:nvSpPr>
          <p:cNvPr id="21" name="Shape 231">
            <a:extLst>
              <a:ext uri="{FF2B5EF4-FFF2-40B4-BE49-F238E27FC236}">
                <a16:creationId xmlns:a16="http://schemas.microsoft.com/office/drawing/2014/main" id="{D7BF4D70-032E-3A5A-85EA-ADA4BEABB294}"/>
              </a:ext>
            </a:extLst>
          </p:cNvPr>
          <p:cNvSpPr txBox="1"/>
          <p:nvPr/>
        </p:nvSpPr>
        <p:spPr>
          <a:xfrm>
            <a:off x="11365891" y="273464"/>
            <a:ext cx="654659" cy="490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D" sz="20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03</a:t>
            </a:r>
            <a:endParaRPr lang="id-ID" sz="20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493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BCABA-979E-3783-AE1F-D571568DC859}"/>
              </a:ext>
            </a:extLst>
          </p:cNvPr>
          <p:cNvSpPr txBox="1"/>
          <p:nvPr/>
        </p:nvSpPr>
        <p:spPr>
          <a:xfrm>
            <a:off x="10633916" y="5651628"/>
            <a:ext cx="1558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spc="-3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일정</a:t>
            </a:r>
            <a:endParaRPr lang="ko-KR" altLang="en-US" sz="5400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2DF6F-6311-46A1-6B84-D752ADB10F4C}"/>
              </a:ext>
            </a:extLst>
          </p:cNvPr>
          <p:cNvSpPr txBox="1"/>
          <p:nvPr/>
        </p:nvSpPr>
        <p:spPr>
          <a:xfrm>
            <a:off x="9638355" y="5743961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8</a:t>
            </a:r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월 </a:t>
            </a:r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1</a:t>
            </a:r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주 </a:t>
            </a:r>
            <a:r>
              <a:rPr lang="en-US" altLang="ko-KR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~ </a:t>
            </a:r>
            <a:r>
              <a:rPr lang="ko-KR" altLang="en-US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Lato Black" panose="020F0502020204030203" pitchFamily="34" charset="0"/>
                <a:sym typeface="Source Sans Pro Black"/>
              </a:rPr>
              <a:t>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AB922-657B-48F9-A1DA-0923AE6A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694573"/>
            <a:ext cx="9140370" cy="4957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630524-1CF9-BFD0-7A59-8616FD09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5651628"/>
            <a:ext cx="1558083" cy="711071"/>
          </a:xfrm>
          <a:prstGeom prst="rect">
            <a:avLst/>
          </a:prstGeom>
        </p:spPr>
      </p:pic>
      <p:sp>
        <p:nvSpPr>
          <p:cNvPr id="14" name="Shape 231">
            <a:extLst>
              <a:ext uri="{FF2B5EF4-FFF2-40B4-BE49-F238E27FC236}">
                <a16:creationId xmlns:a16="http://schemas.microsoft.com/office/drawing/2014/main" id="{5841DE3E-8D31-3DE2-49B0-C36D282327DA}"/>
              </a:ext>
            </a:extLst>
          </p:cNvPr>
          <p:cNvSpPr txBox="1"/>
          <p:nvPr/>
        </p:nvSpPr>
        <p:spPr>
          <a:xfrm>
            <a:off x="11365891" y="273464"/>
            <a:ext cx="654659" cy="490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D" sz="2000" dirty="0">
                <a:latin typeface="KoPub바탕체 Bold" panose="02020603020101020101" pitchFamily="18" charset="-127"/>
                <a:ea typeface="KoPub바탕체 Bold" panose="02020603020101020101" pitchFamily="18" charset="-127"/>
                <a:cs typeface="Lato Black" panose="020F0502020204030203" pitchFamily="34" charset="0"/>
                <a:sym typeface="Source Sans Pro Black"/>
              </a:rPr>
              <a:t>04</a:t>
            </a:r>
            <a:endParaRPr lang="id-ID" sz="2000" dirty="0">
              <a:latin typeface="KoPub바탕체 Bold" panose="02020603020101020101" pitchFamily="18" charset="-127"/>
              <a:ea typeface="KoPub바탕체 Bold" panose="02020603020101020101" pitchFamily="18" charset="-127"/>
              <a:cs typeface="Lato Black" panose="020F0502020204030203" pitchFamily="34" charset="0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636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231</Words>
  <Application>Microsoft Macintosh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Calibri Light</vt:lpstr>
      <vt:lpstr>KoPub돋움체 Light</vt:lpstr>
      <vt:lpstr>Arial</vt:lpstr>
      <vt:lpstr>Calibri</vt:lpstr>
      <vt:lpstr>KoPub바탕체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JYXD</dc:creator>
  <cp:lastModifiedBy>한수정</cp:lastModifiedBy>
  <cp:revision>83</cp:revision>
  <dcterms:created xsi:type="dcterms:W3CDTF">2018-01-31T07:39:01Z</dcterms:created>
  <dcterms:modified xsi:type="dcterms:W3CDTF">2023-08-31T13:36:00Z</dcterms:modified>
</cp:coreProperties>
</file>