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Arimo"/>
      <p:regular r:id="rId25"/>
      <p:bold r:id="rId26"/>
      <p:italic r:id="rId27"/>
      <p:boldItalic r:id="rId28"/>
    </p:embeddedFont>
    <p:embeddedFont>
      <p:font typeface="Do Hyeon"/>
      <p:regular r:id="rId29"/>
    </p:embeddedFont>
    <p:embeddedFont>
      <p:font typeface="Bebas Neue"/>
      <p:regular r:id="rId30"/>
    </p:embeddedFont>
    <p:embeddedFont>
      <p:font typeface="DM Serif Display"/>
      <p:regular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Hye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Display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MSerif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e945c452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e945c452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e945c452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e945c452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e945c452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e945c452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e945c452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e945c452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e945c452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e945c452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e945c452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6e945c452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34f9c9c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34f9c9c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e945c45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e945c45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8107d6df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8107d6df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e945c452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e945c452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8107d6df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8107d6df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e945c45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e945c45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7주차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챗봇 기반의 인공지능 심리상담 방법 및 장치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217450" y="1279050"/>
            <a:ext cx="2041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검토의견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290275" y="1986650"/>
            <a:ext cx="85635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제안기술 A는 본 프로젝트의 챗봇의 질문에 대한 사용자의 답변을 분석하고 감정의 상태를 분석한다는 점에서 유사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제안기술 B의 대해서는 공감을 표현하는 공감답변을 생성하고 답변의 내용을 바탕으로 심리분석을 한 결과가 심각하다고 판단되지 않을 경우에 힐링컨텐츠를 추천하는 답변을 생성하는 것 또한 유사함. 하지만 심각성이 높을 경우에 전문가와의 상담을 유도한다는 점에서 AI자체에서 심리 상담을 한다는 본 프로젝트와는 차이점이 존재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답변을 유도하는 대화 시스템 및 대화 방법 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217450" y="1279050"/>
            <a:ext cx="2041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선행기술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290275" y="1986650"/>
            <a:ext cx="85635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기술요지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사용자로 하여금 특정 목표를 발언하게 유도하는 대화 시스템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□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제안기술 A [청구항5~6, 3~4page]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발언을 수신하는 것에 응답하고 데이터베이스를 참조하여 발언을 생성하도록 구성된 자연어 처리기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□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제안기술 B [청구항7~10, 4~5page]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복수의 대화 도메인을 저장하도록 구성됨. 복수의 대화 도메인 각각은 서로 다른 특정 목표를 유도하도록 구성된 대화 도메인으로 대화문 생성</a:t>
            </a:r>
            <a:endParaRPr b="1"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답변을 유도하는 대화 시스템 및 대화 방법 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217450" y="1279050"/>
            <a:ext cx="2041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검토의견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290275" y="1986650"/>
            <a:ext cx="85635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대화 생성이 목표인 선행기술로 본 프로젝트의 제안기술 A와는 유사성이 존재하지 않음.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제안기술 B에 대해서 본 프로젝트의 목표 중 하나인 사용자와의 질답을 자연스럽게 이어나가는 것이 유용하다고 보임. 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심리지원 챗봇 서비스 제공 방법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217450" y="1279050"/>
            <a:ext cx="2041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선행기술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290275" y="1986650"/>
            <a:ext cx="85635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기술요지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상담을 위한 음성을 텍스트로 변환하는 기술, 해당 텍스트를 기반으로 한 감정 분석 및 적절한 대화 생성 기술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□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제안기술 A [청구항4~5, 3~4page]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복수의 단어 중 기 설정된 감정 단어에 매칭되는 적어도 하나의 특정 단어를 추출하고 데이터베이스에 저장, 해당 단어에 대한 감정 크기를 산출하고 상기 감정 크기에 따른 심리 상태 분석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□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제안기술 B [청구항4~5, 3~4page]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데이터베이스에 저장된 단어를 바탕으로, 상기 감정 크기가 설정된 기준 크기 이상이면 부정적인 감정으로 판단하고 유발한 동기를 질문하는 상담 문자 생성. 해당 문장은 감정의 원인,이유, 에피소드 중 하나를 질문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심리지원 챗봇 서비스 제공 방법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217450" y="1279050"/>
            <a:ext cx="2041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검토의견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290275" y="1986650"/>
            <a:ext cx="85635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선행기술 A는 텍스트를 데이터베이스에 저장하여 심리상태를 분석하는 것은 동일하나 부정적인 감정에 관해서만 분석을 하는 점은 제안 기술과의 차이점으로 나타남.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선행기술 B는 심리 상담을 위한 원인, 이유, 상황을 물어보는 것은 동일하나 자연스러운 대화를 위한 추가적인 질문에 대한 생성은 없는 것이 차이점으로 나타남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결론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290275" y="1986650"/>
            <a:ext cx="85635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/>
              <a:t>긍정적인 답변과 부정적인 답변의 가중치를 기반으로 사용자 개별마다 다른 감정 분석을 진행하려고 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상담 질문만 하는 것이 아닌 일상적인 질문을 추가하여 대화 AI라는 목적성을 가지려고 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수동적으로 내담자가 말을 걸때만 답을 하는 것이 아닌 AI 스피커가 먼저 말을 거는 것으로써 대화를 능동적으로 이끌어 가려고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726457" y="205700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idx="4" type="title"/>
          </p:nvPr>
        </p:nvSpPr>
        <p:spPr>
          <a:xfrm>
            <a:off x="1786457" y="20869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2726475" y="2158488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프로젝트 개요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2726475" y="3121325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선행기술 조사결과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4" type="title"/>
          </p:nvPr>
        </p:nvSpPr>
        <p:spPr>
          <a:xfrm>
            <a:off x="1843257" y="28912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idx="4" type="title"/>
          </p:nvPr>
        </p:nvSpPr>
        <p:spPr>
          <a:xfrm>
            <a:off x="1786457" y="38883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756457" y="29870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 txBox="1"/>
          <p:nvPr>
            <p:ph idx="4" type="title"/>
          </p:nvPr>
        </p:nvSpPr>
        <p:spPr>
          <a:xfrm>
            <a:off x="1786457" y="30409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/>
          <p:nvPr>
            <p:ph idx="4" type="title"/>
          </p:nvPr>
        </p:nvSpPr>
        <p:spPr>
          <a:xfrm>
            <a:off x="1843257" y="49071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28"/>
          <p:cNvSpPr txBox="1"/>
          <p:nvPr>
            <p:ph type="title"/>
          </p:nvPr>
        </p:nvSpPr>
        <p:spPr>
          <a:xfrm>
            <a:off x="2696475" y="404051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주요 선행기술문헌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28"/>
          <p:cNvSpPr txBox="1"/>
          <p:nvPr>
            <p:ph idx="4" type="title"/>
          </p:nvPr>
        </p:nvSpPr>
        <p:spPr>
          <a:xfrm>
            <a:off x="1813257" y="3810409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1726457" y="3906240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8"/>
          <p:cNvSpPr txBox="1"/>
          <p:nvPr>
            <p:ph idx="4" type="title"/>
          </p:nvPr>
        </p:nvSpPr>
        <p:spPr>
          <a:xfrm>
            <a:off x="1756457" y="3960109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0" name="Google Shape;260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프로젝트 개요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849300" y="1075400"/>
            <a:ext cx="742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rPr b="1" lang="en" sz="1600"/>
              <a:t>프로젝트 명 - </a:t>
            </a:r>
            <a:r>
              <a:rPr b="1" lang="en"/>
              <a:t>스마트 스피커를 활용한 대화형 노약자 심리상담 및 보호자 연계 서비스</a:t>
            </a:r>
            <a:endParaRPr b="1" sz="1900"/>
          </a:p>
        </p:txBody>
      </p:sp>
      <p:sp>
        <p:nvSpPr>
          <p:cNvPr id="273" name="Google Shape;273;p30"/>
          <p:cNvSpPr txBox="1"/>
          <p:nvPr/>
        </p:nvSpPr>
        <p:spPr>
          <a:xfrm>
            <a:off x="849300" y="2249650"/>
            <a:ext cx="68628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개발 목표</a:t>
            </a:r>
            <a:endParaRPr b="1" sz="17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스마트 스피커를 활용하여 능동적으로 사용자에게 질문한 후 이에 대한 답변을 바탕으로 AI기술을 활용하여 심리상태를 분석하고 적절한 질문을 생성하는 서비스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분석한 사용자의 심리 상태 및 대화결과를 보호자에게 전달하는 서비스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046400" y="1191250"/>
            <a:ext cx="27588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4975750" y="1772700"/>
            <a:ext cx="40650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사용자의 심리 상태 및 상황에 따른 대화문을 생성하는 방법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849300" y="2363700"/>
            <a:ext cx="44601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사용자의 답변을 바탕으로 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심리 상태를 분석하는 방법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621050" y="1133875"/>
            <a:ext cx="21696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기술요소</a:t>
            </a:r>
            <a:endParaRPr b="1" sz="2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1" name="Google Shape;291;p32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type="title"/>
          </p:nvPr>
        </p:nvSpPr>
        <p:spPr>
          <a:xfrm>
            <a:off x="2223150" y="266841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선행기술 조사결과</a:t>
            </a:r>
            <a:endParaRPr sz="52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 방법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275700" y="2888625"/>
            <a:ext cx="27588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대표 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검색식</a:t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1046400" y="1191250"/>
            <a:ext cx="27588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1732650" y="2593125"/>
            <a:ext cx="47958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챗봇*(AI+인공지능)*(상담+대화)*노인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대화*(인공지능+AI)*(답변+대답+응답)*(유인+유도)*자연어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(심리+감정)*(챗봇+대화*상담)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1732650" y="1076325"/>
            <a:ext cx="72570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국문: </a:t>
            </a:r>
            <a:r>
              <a:rPr b="1" lang="en" sz="1200"/>
              <a:t>챗봇, 상담, 대화, 인공지능, 노인, 노약자, 스마트스피커, 심리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영문: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Chatbots, counseling, conversation, artificial intelligence, ai, elderly, smart speakers, IOT, Psychology</a:t>
            </a:r>
            <a:endParaRPr b="1" sz="2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275700" y="1156713"/>
            <a:ext cx="21696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키워드</a:t>
            </a:r>
            <a:endParaRPr b="1" sz="2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3" name="Google Shape;313;p34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2223150" y="271641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주요 선행기술 문헌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챗봇 기반의 인공지능 심리상담 방법 및 장치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17450" y="1279050"/>
            <a:ext cx="2041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선행기술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290275" y="1986650"/>
            <a:ext cx="85635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기술요지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챗봇 기반으로 간편하게 심리상담을 할 수 있는 인공지능 심리상담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□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제안기술 A [청구항5~6, 4page]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대화 과정을 통해 전체적으로 느껴지는 감정의 상태를 분석하여 저장하며, 일정 시간이 지난후에 다시 상담을 진행할 경우에 그 기간 사이에 감정이 어떻게 변화했는지를 분석하고 기록하는, 챗봇 기반의 인공지능 심리상담 방법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□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제안기술 B [청구항7, 4page]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공감을 표현하는 공감답변을 생성하고, 답변으로부터 판별되는 문제의 심각성이 높지 않다고 판단되면 힐링컨텐츠를 추천하는 답변을 생성하고, 심각성이 높다고 판단되면 전문가와의 상담을 유도하는 답변을 생성하는 단계</a:t>
            </a:r>
            <a:endParaRPr b="1"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