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Arimo"/>
      <p:regular r:id="rId22"/>
      <p:bold r:id="rId23"/>
      <p:italic r:id="rId24"/>
      <p:boldItalic r:id="rId25"/>
    </p:embeddedFont>
    <p:embeddedFont>
      <p:font typeface="Do Hyeon"/>
      <p:regular r:id="rId26"/>
    </p:embeddedFont>
    <p:embeddedFont>
      <p:font typeface="Bebas Neue"/>
      <p:regular r:id="rId27"/>
    </p:embeddedFont>
    <p:embeddedFont>
      <p:font typeface="DM Serif Display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Arim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Hyeon-regular.fntdata"/><Relationship Id="rId25" Type="http://schemas.openxmlformats.org/officeDocument/2006/relationships/font" Target="fonts/Arimo-boldItalic.fntdata"/><Relationship Id="rId28" Type="http://schemas.openxmlformats.org/officeDocument/2006/relationships/font" Target="fonts/DMSerifDisplay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erif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4a533ec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4a533ec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4a533ecb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4a533ecb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4a533ec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4a533ec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4a533ecb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4a533ecb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4a533ecb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4a533ecb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4a533ecb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4a533ecb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4a533ec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4a533ec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4a533ecb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4a533ecb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25461dd8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25461dd8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Relationship Id="rId5" Type="http://schemas.openxmlformats.org/officeDocument/2006/relationships/image" Target="../media/image51.png"/><Relationship Id="rId6" Type="http://schemas.openxmlformats.org/officeDocument/2006/relationships/image" Target="../media/image5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15주차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277800" y="308400"/>
            <a:ext cx="83004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 로그인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 로그인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사용자는 어플리케이션을 실행하고 이메일과 비밀번호를 입력하여 로그인 화면에 접근한다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로그인 성공 시 사용자는 대시보드 화면으로 이동한다.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새로운 사용자는 회원가입 버튼을 눌러 이름, 이메일, 비밀번호 등을 입력하여 계정을 생성한다.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메인 화면 누르기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시작 누르기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시작 버튼을 누르면 대화 창으로 넘어간다.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기록 누르기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기록을 누르면 이전에 실시했던 대화 기록창으로 넘어간다.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/>
        </p:nvSpPr>
        <p:spPr>
          <a:xfrm>
            <a:off x="462625" y="63500"/>
            <a:ext cx="83004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    상담 세션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시작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챗봇이 가볍게 인사를 하면서 시작한다.(ex: 오늘은 어떤 일이 있으셨나요? 좋은 아침이에요.)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 응답 분석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창으로 넘어가면 마이크가 활성화 되면서 사용자의 음성 대화를 기록한다.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어플리케이션은 AI 모델을 이용하여 사용자의 답변을 분석한다.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평가 - 음성 데이터 분석을 통해 적극성 점수 산정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기존 저장되어 있는 음성 높낮이와 비교하여 높을 수록 적극성이 높음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평가 - 이전 답변들을 분석하여 현재 답변과 이전 답변들의 특수 값을 비교하여 가장 높은 이전 답변을 추출하고, 추출된 이전 답변과 현재 답변의 부정어, 시간 부사, 조사 등을 비교하여 두 문장이 일관성이 있는지 확인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특수 값 - 코사인 유사도 - 문장들을 비교하여 코사인 유사도가 높을 경우 더 높은 점수를 부여한다.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특수 값 - 키워드 유사도 - 각 문장의 키워드를 추출하고 별도로 저장해서 각 키워드가 유사한 성격의 단어일 경우 높은 점수를 부여한다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특수 값 - 시간 가중치 - 과거 대화들을 분석할 때, 현재 대화와 가까울 수록 시간 가중치에 대한 추가 점수를 부여한다.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c.  발화 생성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점수와 일관성 여부에 따라 발화를 생성한다.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점수가 낮을 경우 적극성을 높이기 위한 발화 생성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일관성이 낮을 경우 사용자의 답변 사실 여부를 판단하기 위한 발화 생성 (재질문)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/>
        </p:nvSpPr>
        <p:spPr>
          <a:xfrm>
            <a:off x="308400" y="-31875"/>
            <a:ext cx="8527200" cy="3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 상담 종료 및 요약 제공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종료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시간이 끝나면 어플리케이션은 마무리 인사를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요약 제공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상담이 종료되면 이야기 했던 논의 사항와 사용자의 대화의 변화를 요약한 리포트를 생성한다.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5. 후속 관리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기록 저장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모든 상담 기록은 서버에 저장되며 사용자는 이전 기록을 조회할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2148907" y="250030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idx="4" type="title"/>
          </p:nvPr>
        </p:nvSpPr>
        <p:spPr>
          <a:xfrm>
            <a:off x="2183732" y="25302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3054375" y="2610688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최종 시나리오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1777157" y="43281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4" type="title"/>
          </p:nvPr>
        </p:nvSpPr>
        <p:spPr>
          <a:xfrm>
            <a:off x="1803957" y="4250284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idx="4" type="title"/>
          </p:nvPr>
        </p:nvSpPr>
        <p:spPr>
          <a:xfrm>
            <a:off x="1925832" y="45493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최종 시나리오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상담 시작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0" y="883100"/>
            <a:ext cx="1797055" cy="40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155" y="883100"/>
            <a:ext cx="1791920" cy="40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사용자 응답 분석 - 적극성 평가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89425" y="1070425"/>
            <a:ext cx="28665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평가 - 음성 데이터 분석을 통해 적극성 점수 산정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기존 저장되어 있는 음성 높낮이와 비교하여 높을 수록 적극성이 높음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기존 저장된 음성 높낮이를 붉은 색 선으로 하여 넘어가는 횟수와 빈도를 분석하여 일정 횟수와 빈도를 넘어갈 경우 적극성이 있다고 판단.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75" y="1498175"/>
            <a:ext cx="43815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사용자 응답 분석 - 적극성 평가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498925" y="1070425"/>
            <a:ext cx="36921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평가 - 음성 데이터 분석을 통해 적극성 점수 산정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점수와 대화 데이터의 정서를 분석하여 실제 정서의 정도를 비교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우울함 + 적극성 낮음 = 매우 우울함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우울함 + 적극성 높음 = 약간 우울함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신남 + 적극성 높음 = 매우 신남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신남 + 적극성 낮음 = 약간 신남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각 정서마다 적극성에 따른 평가를 달리하여 분석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175" y="1070425"/>
            <a:ext cx="33623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700" y="1981725"/>
            <a:ext cx="244925" cy="2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100" y="1637575"/>
            <a:ext cx="228575" cy="24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775" y="1350775"/>
            <a:ext cx="244925" cy="25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/>
        </p:nvSpPr>
        <p:spPr>
          <a:xfrm>
            <a:off x="781250" y="451100"/>
            <a:ext cx="83004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1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감정 분석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한국어 기반 자연어 처리를 통해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감정에 따른 별도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코사인 유사도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문장들을 비교하여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코사인 유사도가 높을 경우 높은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키워드 유사도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각 문장의 키워드를 추출하고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유사한 성격의 단어일 경우 높은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 시간 가중치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과거 대화들을 분석할 때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현재 대화와 가까울 수록 시간 가중치에 대한 추가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605275" y="1852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일관성 평가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98" y="930025"/>
            <a:ext cx="1734750" cy="3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발화 생성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477375" y="73262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이전 대화에서 힘들다고 이야기 -&gt; 현재 대화에서 오늘은 힘이 나네라는 이야기를 실시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“정말 괜찮으신 거 맞죠? 너무 무리하지 마세요!” - 일관성 확인을 위한 재질문과 자연스러운 흐름을 위한 대화를 같이 진행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“너무 힘들어” 에서 낮은 적극성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심적 힘듬 + 적극성 낮음 = 매우 힘듬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대화의 적극성을 높이기 위해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대화의 참여를 유도하는 문장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을 제시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850263"/>
            <a:ext cx="1734750" cy="3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550" y="850263"/>
            <a:ext cx="1758464" cy="3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247" y="2089950"/>
            <a:ext cx="278400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247" y="1356400"/>
            <a:ext cx="278400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8251" y="1724100"/>
            <a:ext cx="278400" cy="29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35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총정리 및 다음 보고 계획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