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Do Hyeon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Arimo" panose="020B0600000101010101" charset="0"/>
      <p:regular r:id="rId18"/>
      <p:bold r:id="rId19"/>
      <p:italic r:id="rId20"/>
      <p:boldItalic r:id="rId21"/>
    </p:embeddedFont>
    <p:embeddedFont>
      <p:font typeface="Bebas Neue" panose="020B0606020202050201" pitchFamily="34" charset="0"/>
      <p:regular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EC6A7-F461-47F8-A3DE-728369E2EB53}" v="134" dt="2024-04-22T14:23:35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5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인 원" userId="de95ee723c3819a4" providerId="LiveId" clId="{CF8EC6A7-F461-47F8-A3DE-728369E2EB53}"/>
    <pc:docChg chg="undo custSel addSld delSld modSld">
      <pc:chgData name="종인 원" userId="de95ee723c3819a4" providerId="LiveId" clId="{CF8EC6A7-F461-47F8-A3DE-728369E2EB53}" dt="2024-04-22T14:31:19.518" v="1228" actId="478"/>
      <pc:docMkLst>
        <pc:docMk/>
      </pc:docMkLst>
      <pc:sldChg chg="modSp mod">
        <pc:chgData name="종인 원" userId="de95ee723c3819a4" providerId="LiveId" clId="{CF8EC6A7-F461-47F8-A3DE-728369E2EB53}" dt="2024-04-22T13:48:39.168" v="1" actId="20577"/>
        <pc:sldMkLst>
          <pc:docMk/>
          <pc:sldMk cId="0" sldId="256"/>
        </pc:sldMkLst>
        <pc:spChg chg="mod">
          <ac:chgData name="종인 원" userId="de95ee723c3819a4" providerId="LiveId" clId="{CF8EC6A7-F461-47F8-A3DE-728369E2EB53}" dt="2024-04-22T13:48:39.168" v="1" actId="20577"/>
          <ac:spMkLst>
            <pc:docMk/>
            <pc:sldMk cId="0" sldId="256"/>
            <ac:spMk id="231" creationId="{00000000-0000-0000-0000-000000000000}"/>
          </ac:spMkLst>
        </pc:spChg>
      </pc:sldChg>
      <pc:sldChg chg="addSp delSp modSp mod">
        <pc:chgData name="종인 원" userId="de95ee723c3819a4" providerId="LiveId" clId="{CF8EC6A7-F461-47F8-A3DE-728369E2EB53}" dt="2024-04-22T14:31:19.518" v="1228" actId="478"/>
        <pc:sldMkLst>
          <pc:docMk/>
          <pc:sldMk cId="0" sldId="257"/>
        </pc:sldMkLst>
        <pc:spChg chg="add del mod">
          <ac:chgData name="종인 원" userId="de95ee723c3819a4" providerId="LiveId" clId="{CF8EC6A7-F461-47F8-A3DE-728369E2EB53}" dt="2024-04-22T13:49:08.442" v="47" actId="478"/>
          <ac:spMkLst>
            <pc:docMk/>
            <pc:sldMk cId="0" sldId="257"/>
            <ac:spMk id="3" creationId="{C33F595C-F99B-027D-3002-1D30A872FDD0}"/>
          </ac:spMkLst>
        </pc:spChg>
        <pc:spChg chg="add del mod">
          <ac:chgData name="종인 원" userId="de95ee723c3819a4" providerId="LiveId" clId="{CF8EC6A7-F461-47F8-A3DE-728369E2EB53}" dt="2024-04-22T13:49:31.720" v="96" actId="478"/>
          <ac:spMkLst>
            <pc:docMk/>
            <pc:sldMk cId="0" sldId="257"/>
            <ac:spMk id="5" creationId="{DBAFC6BC-9537-BCBA-4DA5-B8C615D6A1F9}"/>
          </ac:spMkLst>
        </pc:spChg>
        <pc:spChg chg="add del mod">
          <ac:chgData name="종인 원" userId="de95ee723c3819a4" providerId="LiveId" clId="{CF8EC6A7-F461-47F8-A3DE-728369E2EB53}" dt="2024-04-22T13:49:30.032" v="95" actId="478"/>
          <ac:spMkLst>
            <pc:docMk/>
            <pc:sldMk cId="0" sldId="257"/>
            <ac:spMk id="7" creationId="{DDDCF268-E634-3BE9-A91C-A03A98EB3D14}"/>
          </ac:spMkLst>
        </pc:spChg>
        <pc:spChg chg="add del mod">
          <ac:chgData name="종인 원" userId="de95ee723c3819a4" providerId="LiveId" clId="{CF8EC6A7-F461-47F8-A3DE-728369E2EB53}" dt="2024-04-22T13:49:49.809" v="118" actId="478"/>
          <ac:spMkLst>
            <pc:docMk/>
            <pc:sldMk cId="0" sldId="257"/>
            <ac:spMk id="9" creationId="{9235F088-D587-CEDB-EE15-CB6A3FAB811F}"/>
          </ac:spMkLst>
        </pc:spChg>
        <pc:spChg chg="add del mod">
          <ac:chgData name="종인 원" userId="de95ee723c3819a4" providerId="LiveId" clId="{CF8EC6A7-F461-47F8-A3DE-728369E2EB53}" dt="2024-04-22T14:31:19.518" v="1228" actId="478"/>
          <ac:spMkLst>
            <pc:docMk/>
            <pc:sldMk cId="0" sldId="257"/>
            <ac:spMk id="11" creationId="{796D40DE-F400-79CF-917D-8D0963CCBB52}"/>
          </ac:spMkLst>
        </pc:spChg>
        <pc:spChg chg="add del mod">
          <ac:chgData name="종인 원" userId="de95ee723c3819a4" providerId="LiveId" clId="{CF8EC6A7-F461-47F8-A3DE-728369E2EB53}" dt="2024-04-22T14:31:18.654" v="1227" actId="478"/>
          <ac:spMkLst>
            <pc:docMk/>
            <pc:sldMk cId="0" sldId="257"/>
            <ac:spMk id="13" creationId="{8D1E4E5B-AD1F-7B2D-88D4-A2AF7E6E1CD5}"/>
          </ac:spMkLst>
        </pc:spChg>
        <pc:spChg chg="mod">
          <ac:chgData name="종인 원" userId="de95ee723c3819a4" providerId="LiveId" clId="{CF8EC6A7-F461-47F8-A3DE-728369E2EB53}" dt="2024-04-22T14:29:29.313" v="1224" actId="113"/>
          <ac:spMkLst>
            <pc:docMk/>
            <pc:sldMk cId="0" sldId="257"/>
            <ac:spMk id="239" creationId="{00000000-0000-0000-0000-000000000000}"/>
          </ac:spMkLst>
        </pc:spChg>
        <pc:spChg chg="mod">
          <ac:chgData name="종인 원" userId="de95ee723c3819a4" providerId="LiveId" clId="{CF8EC6A7-F461-47F8-A3DE-728369E2EB53}" dt="2024-04-22T14:27:08.447" v="1213" actId="113"/>
          <ac:spMkLst>
            <pc:docMk/>
            <pc:sldMk cId="0" sldId="257"/>
            <ac:spMk id="244" creationId="{00000000-0000-0000-0000-000000000000}"/>
          </ac:spMkLst>
        </pc:spChg>
        <pc:spChg chg="mod">
          <ac:chgData name="종인 원" userId="de95ee723c3819a4" providerId="LiveId" clId="{CF8EC6A7-F461-47F8-A3DE-728369E2EB53}" dt="2024-04-22T14:27:12.672" v="1215" actId="113"/>
          <ac:spMkLst>
            <pc:docMk/>
            <pc:sldMk cId="0" sldId="257"/>
            <ac:spMk id="245" creationId="{00000000-0000-0000-0000-000000000000}"/>
          </ac:spMkLst>
        </pc:spChg>
        <pc:spChg chg="del">
          <ac:chgData name="종인 원" userId="de95ee723c3819a4" providerId="LiveId" clId="{CF8EC6A7-F461-47F8-A3DE-728369E2EB53}" dt="2024-04-22T14:31:17.719" v="1226" actId="478"/>
          <ac:spMkLst>
            <pc:docMk/>
            <pc:sldMk cId="0" sldId="257"/>
            <ac:spMk id="247" creationId="{00000000-0000-0000-0000-000000000000}"/>
          </ac:spMkLst>
        </pc:spChg>
        <pc:spChg chg="mod">
          <ac:chgData name="종인 원" userId="de95ee723c3819a4" providerId="LiveId" clId="{CF8EC6A7-F461-47F8-A3DE-728369E2EB53}" dt="2024-04-22T13:49:40.639" v="97" actId="1076"/>
          <ac:spMkLst>
            <pc:docMk/>
            <pc:sldMk cId="0" sldId="257"/>
            <ac:spMk id="248" creationId="{00000000-0000-0000-0000-000000000000}"/>
          </ac:spMkLst>
        </pc:spChg>
        <pc:spChg chg="mod">
          <ac:chgData name="종인 원" userId="de95ee723c3819a4" providerId="LiveId" clId="{CF8EC6A7-F461-47F8-A3DE-728369E2EB53}" dt="2024-04-22T13:49:40.639" v="97" actId="1076"/>
          <ac:spMkLst>
            <pc:docMk/>
            <pc:sldMk cId="0" sldId="257"/>
            <ac:spMk id="249" creationId="{00000000-0000-0000-0000-000000000000}"/>
          </ac:spMkLst>
        </pc:spChg>
        <pc:spChg chg="add del">
          <ac:chgData name="종인 원" userId="de95ee723c3819a4" providerId="LiveId" clId="{CF8EC6A7-F461-47F8-A3DE-728369E2EB53}" dt="2024-04-22T13:49:19.519" v="89" actId="478"/>
          <ac:spMkLst>
            <pc:docMk/>
            <pc:sldMk cId="0" sldId="257"/>
            <ac:spMk id="250" creationId="{00000000-0000-0000-0000-000000000000}"/>
          </ac:spMkLst>
        </pc:spChg>
        <pc:spChg chg="del mod">
          <ac:chgData name="종인 원" userId="de95ee723c3819a4" providerId="LiveId" clId="{CF8EC6A7-F461-47F8-A3DE-728369E2EB53}" dt="2024-04-22T13:49:25.450" v="93" actId="478"/>
          <ac:spMkLst>
            <pc:docMk/>
            <pc:sldMk cId="0" sldId="257"/>
            <ac:spMk id="251" creationId="{00000000-0000-0000-0000-000000000000}"/>
          </ac:spMkLst>
        </pc:spChg>
        <pc:spChg chg="del">
          <ac:chgData name="종인 원" userId="de95ee723c3819a4" providerId="LiveId" clId="{CF8EC6A7-F461-47F8-A3DE-728369E2EB53}" dt="2024-04-22T14:31:16.191" v="1225" actId="478"/>
          <ac:spMkLst>
            <pc:docMk/>
            <pc:sldMk cId="0" sldId="257"/>
            <ac:spMk id="252" creationId="{00000000-0000-0000-0000-000000000000}"/>
          </ac:spMkLst>
        </pc:spChg>
        <pc:spChg chg="del">
          <ac:chgData name="종인 원" userId="de95ee723c3819a4" providerId="LiveId" clId="{CF8EC6A7-F461-47F8-A3DE-728369E2EB53}" dt="2024-04-22T13:49:26.037" v="94" actId="478"/>
          <ac:spMkLst>
            <pc:docMk/>
            <pc:sldMk cId="0" sldId="257"/>
            <ac:spMk id="253" creationId="{00000000-0000-0000-0000-000000000000}"/>
          </ac:spMkLst>
        </pc:spChg>
        <pc:spChg chg="del mod">
          <ac:chgData name="종인 원" userId="de95ee723c3819a4" providerId="LiveId" clId="{CF8EC6A7-F461-47F8-A3DE-728369E2EB53}" dt="2024-04-22T13:49:24.242" v="91" actId="478"/>
          <ac:spMkLst>
            <pc:docMk/>
            <pc:sldMk cId="0" sldId="257"/>
            <ac:spMk id="254" creationId="{00000000-0000-0000-0000-000000000000}"/>
          </ac:spMkLst>
        </pc:spChg>
      </pc:sldChg>
      <pc:sldChg chg="modSp mod">
        <pc:chgData name="종인 원" userId="de95ee723c3819a4" providerId="LiveId" clId="{CF8EC6A7-F461-47F8-A3DE-728369E2EB53}" dt="2024-04-22T14:27:45.110" v="1220" actId="113"/>
        <pc:sldMkLst>
          <pc:docMk/>
          <pc:sldMk cId="0" sldId="258"/>
        </pc:sldMkLst>
        <pc:spChg chg="mod">
          <ac:chgData name="종인 원" userId="de95ee723c3819a4" providerId="LiveId" clId="{CF8EC6A7-F461-47F8-A3DE-728369E2EB53}" dt="2024-04-22T14:27:45.110" v="1220" actId="113"/>
          <ac:spMkLst>
            <pc:docMk/>
            <pc:sldMk cId="0" sldId="258"/>
            <ac:spMk id="263" creationId="{00000000-0000-0000-0000-000000000000}"/>
          </ac:spMkLst>
        </pc:spChg>
      </pc:sldChg>
      <pc:sldChg chg="modSp mod">
        <pc:chgData name="종인 원" userId="de95ee723c3819a4" providerId="LiveId" clId="{CF8EC6A7-F461-47F8-A3DE-728369E2EB53}" dt="2024-04-22T14:07:46.996" v="515" actId="1076"/>
        <pc:sldMkLst>
          <pc:docMk/>
          <pc:sldMk cId="0" sldId="259"/>
        </pc:sldMkLst>
        <pc:spChg chg="mod">
          <ac:chgData name="종인 원" userId="de95ee723c3819a4" providerId="LiveId" clId="{CF8EC6A7-F461-47F8-A3DE-728369E2EB53}" dt="2024-04-22T14:07:46.996" v="515" actId="1076"/>
          <ac:spMkLst>
            <pc:docMk/>
            <pc:sldMk cId="0" sldId="259"/>
            <ac:spMk id="272" creationId="{00000000-0000-0000-0000-000000000000}"/>
          </ac:spMkLst>
        </pc:spChg>
      </pc:sldChg>
      <pc:sldChg chg="modSp mod">
        <pc:chgData name="종인 원" userId="de95ee723c3819a4" providerId="LiveId" clId="{CF8EC6A7-F461-47F8-A3DE-728369E2EB53}" dt="2024-04-22T14:28:02.889" v="1222" actId="2711"/>
        <pc:sldMkLst>
          <pc:docMk/>
          <pc:sldMk cId="0" sldId="260"/>
        </pc:sldMkLst>
        <pc:spChg chg="mod">
          <ac:chgData name="종인 원" userId="de95ee723c3819a4" providerId="LiveId" clId="{CF8EC6A7-F461-47F8-A3DE-728369E2EB53}" dt="2024-04-22T14:27:59.009" v="1221" actId="2711"/>
          <ac:spMkLst>
            <pc:docMk/>
            <pc:sldMk cId="0" sldId="260"/>
            <ac:spMk id="283" creationId="{00000000-0000-0000-0000-000000000000}"/>
          </ac:spMkLst>
        </pc:spChg>
        <pc:spChg chg="mod">
          <ac:chgData name="종인 원" userId="de95ee723c3819a4" providerId="LiveId" clId="{CF8EC6A7-F461-47F8-A3DE-728369E2EB53}" dt="2024-04-22T14:28:02.889" v="1222" actId="2711"/>
          <ac:spMkLst>
            <pc:docMk/>
            <pc:sldMk cId="0" sldId="260"/>
            <ac:spMk id="284" creationId="{00000000-0000-0000-0000-000000000000}"/>
          </ac:spMkLst>
        </pc:spChg>
      </pc:sldChg>
      <pc:sldChg chg="modSp mod">
        <pc:chgData name="종인 원" userId="de95ee723c3819a4" providerId="LiveId" clId="{CF8EC6A7-F461-47F8-A3DE-728369E2EB53}" dt="2024-04-22T14:26:37.848" v="1208" actId="113"/>
        <pc:sldMkLst>
          <pc:docMk/>
          <pc:sldMk cId="0" sldId="261"/>
        </pc:sldMkLst>
        <pc:spChg chg="mod">
          <ac:chgData name="종인 원" userId="de95ee723c3819a4" providerId="LiveId" clId="{CF8EC6A7-F461-47F8-A3DE-728369E2EB53}" dt="2024-04-22T14:26:37.848" v="1208" actId="113"/>
          <ac:spMkLst>
            <pc:docMk/>
            <pc:sldMk cId="0" sldId="261"/>
            <ac:spMk id="294" creationId="{00000000-0000-0000-0000-000000000000}"/>
          </ac:spMkLst>
        </pc:spChg>
      </pc:sldChg>
      <pc:sldChg chg="delSp modSp del mod">
        <pc:chgData name="종인 원" userId="de95ee723c3819a4" providerId="LiveId" clId="{CF8EC6A7-F461-47F8-A3DE-728369E2EB53}" dt="2024-04-22T14:04:18.295" v="479" actId="47"/>
        <pc:sldMkLst>
          <pc:docMk/>
          <pc:sldMk cId="0" sldId="262"/>
        </pc:sldMkLst>
        <pc:spChg chg="mod">
          <ac:chgData name="종인 원" userId="de95ee723c3819a4" providerId="LiveId" clId="{CF8EC6A7-F461-47F8-A3DE-728369E2EB53}" dt="2024-04-22T13:50:37.804" v="176"/>
          <ac:spMkLst>
            <pc:docMk/>
            <pc:sldMk cId="0" sldId="262"/>
            <ac:spMk id="302" creationId="{00000000-0000-0000-0000-000000000000}"/>
          </ac:spMkLst>
        </pc:spChg>
        <pc:spChg chg="del">
          <ac:chgData name="종인 원" userId="de95ee723c3819a4" providerId="LiveId" clId="{CF8EC6A7-F461-47F8-A3DE-728369E2EB53}" dt="2024-04-22T13:50:41.243" v="179" actId="478"/>
          <ac:spMkLst>
            <pc:docMk/>
            <pc:sldMk cId="0" sldId="262"/>
            <ac:spMk id="303" creationId="{00000000-0000-0000-0000-000000000000}"/>
          </ac:spMkLst>
        </pc:spChg>
        <pc:spChg chg="del">
          <ac:chgData name="종인 원" userId="de95ee723c3819a4" providerId="LiveId" clId="{CF8EC6A7-F461-47F8-A3DE-728369E2EB53}" dt="2024-04-22T13:50:42.206" v="180" actId="478"/>
          <ac:spMkLst>
            <pc:docMk/>
            <pc:sldMk cId="0" sldId="262"/>
            <ac:spMk id="305" creationId="{00000000-0000-0000-0000-000000000000}"/>
          </ac:spMkLst>
        </pc:spChg>
        <pc:spChg chg="del">
          <ac:chgData name="종인 원" userId="de95ee723c3819a4" providerId="LiveId" clId="{CF8EC6A7-F461-47F8-A3DE-728369E2EB53}" dt="2024-04-22T13:50:39.539" v="178" actId="478"/>
          <ac:spMkLst>
            <pc:docMk/>
            <pc:sldMk cId="0" sldId="262"/>
            <ac:spMk id="306" creationId="{00000000-0000-0000-0000-000000000000}"/>
          </ac:spMkLst>
        </pc:spChg>
        <pc:spChg chg="del">
          <ac:chgData name="종인 원" userId="de95ee723c3819a4" providerId="LiveId" clId="{CF8EC6A7-F461-47F8-A3DE-728369E2EB53}" dt="2024-04-22T13:50:38.615" v="177" actId="478"/>
          <ac:spMkLst>
            <pc:docMk/>
            <pc:sldMk cId="0" sldId="262"/>
            <ac:spMk id="307" creationId="{00000000-0000-0000-0000-000000000000}"/>
          </ac:spMkLst>
        </pc:spChg>
      </pc:sldChg>
      <pc:sldChg chg="del">
        <pc:chgData name="종인 원" userId="de95ee723c3819a4" providerId="LiveId" clId="{CF8EC6A7-F461-47F8-A3DE-728369E2EB53}" dt="2024-04-22T13:50:45.230" v="181" actId="47"/>
        <pc:sldMkLst>
          <pc:docMk/>
          <pc:sldMk cId="0" sldId="263"/>
        </pc:sldMkLst>
      </pc:sldChg>
      <pc:sldChg chg="addSp delSp modSp add mod modNotesTx">
        <pc:chgData name="종인 원" userId="de95ee723c3819a4" providerId="LiveId" clId="{CF8EC6A7-F461-47F8-A3DE-728369E2EB53}" dt="2024-04-22T14:26:27.566" v="1206" actId="1076"/>
        <pc:sldMkLst>
          <pc:docMk/>
          <pc:sldMk cId="2064154768" sldId="263"/>
        </pc:sldMkLst>
        <pc:spChg chg="add del mod">
          <ac:chgData name="종인 원" userId="de95ee723c3819a4" providerId="LiveId" clId="{CF8EC6A7-F461-47F8-A3DE-728369E2EB53}" dt="2024-04-22T13:57:12.255" v="213" actId="478"/>
          <ac:spMkLst>
            <pc:docMk/>
            <pc:sldMk cId="2064154768" sldId="263"/>
            <ac:spMk id="3" creationId="{911AF570-79D0-8D22-D7FE-638F736F8B22}"/>
          </ac:spMkLst>
        </pc:spChg>
        <pc:spChg chg="add">
          <ac:chgData name="종인 원" userId="de95ee723c3819a4" providerId="LiveId" clId="{CF8EC6A7-F461-47F8-A3DE-728369E2EB53}" dt="2024-04-22T13:56:40.077" v="201"/>
          <ac:spMkLst>
            <pc:docMk/>
            <pc:sldMk cId="2064154768" sldId="263"/>
            <ac:spMk id="6" creationId="{CA24B97A-5FF9-A97A-4524-F9366734EDFC}"/>
          </ac:spMkLst>
        </pc:spChg>
        <pc:spChg chg="add">
          <ac:chgData name="종인 원" userId="de95ee723c3819a4" providerId="LiveId" clId="{CF8EC6A7-F461-47F8-A3DE-728369E2EB53}" dt="2024-04-22T13:56:42.610" v="202"/>
          <ac:spMkLst>
            <pc:docMk/>
            <pc:sldMk cId="2064154768" sldId="263"/>
            <ac:spMk id="7" creationId="{6CC913FE-BF9B-A88A-1025-D5A45BD446CE}"/>
          </ac:spMkLst>
        </pc:spChg>
        <pc:spChg chg="add del mod">
          <ac:chgData name="종인 원" userId="de95ee723c3819a4" providerId="LiveId" clId="{CF8EC6A7-F461-47F8-A3DE-728369E2EB53}" dt="2024-04-22T13:56:51.601" v="208" actId="478"/>
          <ac:spMkLst>
            <pc:docMk/>
            <pc:sldMk cId="2064154768" sldId="263"/>
            <ac:spMk id="8" creationId="{71CBCB0E-ABA7-E984-D8B8-11BF2584D21B}"/>
          </ac:spMkLst>
        </pc:spChg>
        <pc:spChg chg="add del mod">
          <ac:chgData name="종인 원" userId="de95ee723c3819a4" providerId="LiveId" clId="{CF8EC6A7-F461-47F8-A3DE-728369E2EB53}" dt="2024-04-22T14:25:41.594" v="1194"/>
          <ac:spMkLst>
            <pc:docMk/>
            <pc:sldMk cId="2064154768" sldId="263"/>
            <ac:spMk id="11" creationId="{C1312DA9-5A00-F0E4-751D-8ECEC9F774A9}"/>
          </ac:spMkLst>
        </pc:spChg>
        <pc:spChg chg="add mod">
          <ac:chgData name="종인 원" userId="de95ee723c3819a4" providerId="LiveId" clId="{CF8EC6A7-F461-47F8-A3DE-728369E2EB53}" dt="2024-04-22T14:26:27.566" v="1206" actId="1076"/>
          <ac:spMkLst>
            <pc:docMk/>
            <pc:sldMk cId="2064154768" sldId="263"/>
            <ac:spMk id="13" creationId="{85537AFE-E420-211C-7A79-DA141AD5657D}"/>
          </ac:spMkLst>
        </pc:spChg>
        <pc:spChg chg="mod">
          <ac:chgData name="종인 원" userId="de95ee723c3819a4" providerId="LiveId" clId="{CF8EC6A7-F461-47F8-A3DE-728369E2EB53}" dt="2024-04-22T14:25:14.438" v="1187" actId="2711"/>
          <ac:spMkLst>
            <pc:docMk/>
            <pc:sldMk cId="2064154768" sldId="263"/>
            <ac:spMk id="302" creationId="{00000000-0000-0000-0000-000000000000}"/>
          </ac:spMkLst>
        </pc:spChg>
        <pc:spChg chg="del">
          <ac:chgData name="종인 원" userId="de95ee723c3819a4" providerId="LiveId" clId="{CF8EC6A7-F461-47F8-A3DE-728369E2EB53}" dt="2024-04-22T13:55:34.295" v="190" actId="478"/>
          <ac:spMkLst>
            <pc:docMk/>
            <pc:sldMk cId="2064154768" sldId="263"/>
            <ac:spMk id="304" creationId="{00000000-0000-0000-0000-000000000000}"/>
          </ac:spMkLst>
        </pc:spChg>
        <pc:picChg chg="add mod">
          <ac:chgData name="종인 원" userId="de95ee723c3819a4" providerId="LiveId" clId="{CF8EC6A7-F461-47F8-A3DE-728369E2EB53}" dt="2024-04-22T13:56:33.996" v="200" actId="1076"/>
          <ac:picMkLst>
            <pc:docMk/>
            <pc:sldMk cId="2064154768" sldId="263"/>
            <ac:picMk id="5" creationId="{D1756089-0A6E-BC85-BED9-BB80B568FB96}"/>
          </ac:picMkLst>
        </pc:picChg>
        <pc:picChg chg="add mod">
          <ac:chgData name="종인 원" userId="de95ee723c3819a4" providerId="LiveId" clId="{CF8EC6A7-F461-47F8-A3DE-728369E2EB53}" dt="2024-04-22T13:57:02.987" v="210" actId="1076"/>
          <ac:picMkLst>
            <pc:docMk/>
            <pc:sldMk cId="2064154768" sldId="263"/>
            <ac:picMk id="10" creationId="{54F7431E-3EE7-0BBB-B103-FF6DA0C5FD0A}"/>
          </ac:picMkLst>
        </pc:picChg>
        <pc:picChg chg="add mod">
          <ac:chgData name="종인 원" userId="de95ee723c3819a4" providerId="LiveId" clId="{CF8EC6A7-F461-47F8-A3DE-728369E2EB53}" dt="2024-04-22T13:56:49.061" v="207" actId="1076"/>
          <ac:picMkLst>
            <pc:docMk/>
            <pc:sldMk cId="2064154768" sldId="263"/>
            <ac:picMk id="1026" creationId="{07021044-616E-1182-580A-BC5CC0360E76}"/>
          </ac:picMkLst>
        </pc:picChg>
      </pc:sldChg>
      <pc:sldChg chg="del">
        <pc:chgData name="종인 원" userId="de95ee723c3819a4" providerId="LiveId" clId="{CF8EC6A7-F461-47F8-A3DE-728369E2EB53}" dt="2024-04-22T13:50:45.427" v="182" actId="47"/>
        <pc:sldMkLst>
          <pc:docMk/>
          <pc:sldMk cId="0" sldId="264"/>
        </pc:sldMkLst>
      </pc:sldChg>
      <pc:sldChg chg="addSp delSp modSp new mod">
        <pc:chgData name="종인 원" userId="de95ee723c3819a4" providerId="LiveId" clId="{CF8EC6A7-F461-47F8-A3DE-728369E2EB53}" dt="2024-04-22T14:25:05.971" v="1185" actId="113"/>
        <pc:sldMkLst>
          <pc:docMk/>
          <pc:sldMk cId="1840633937" sldId="264"/>
        </pc:sldMkLst>
        <pc:spChg chg="mod">
          <ac:chgData name="종인 원" userId="de95ee723c3819a4" providerId="LiveId" clId="{CF8EC6A7-F461-47F8-A3DE-728369E2EB53}" dt="2024-04-22T14:25:05.971" v="1185" actId="113"/>
          <ac:spMkLst>
            <pc:docMk/>
            <pc:sldMk cId="1840633937" sldId="264"/>
            <ac:spMk id="2" creationId="{21F977C2-C78C-D49F-04C0-38D4DB928CCC}"/>
          </ac:spMkLst>
        </pc:spChg>
        <pc:spChg chg="del">
          <ac:chgData name="종인 원" userId="de95ee723c3819a4" providerId="LiveId" clId="{CF8EC6A7-F461-47F8-A3DE-728369E2EB53}" dt="2024-04-22T14:04:29.045" v="481" actId="478"/>
          <ac:spMkLst>
            <pc:docMk/>
            <pc:sldMk cId="1840633937" sldId="264"/>
            <ac:spMk id="3" creationId="{7631FB1E-AD53-588A-9B5A-7815219FFEF6}"/>
          </ac:spMkLst>
        </pc:spChg>
        <pc:spChg chg="add mod">
          <ac:chgData name="종인 원" userId="de95ee723c3819a4" providerId="LiveId" clId="{CF8EC6A7-F461-47F8-A3DE-728369E2EB53}" dt="2024-04-22T14:15:04.392" v="680" actId="113"/>
          <ac:spMkLst>
            <pc:docMk/>
            <pc:sldMk cId="1840633937" sldId="264"/>
            <ac:spMk id="4" creationId="{EF929417-4A32-4F30-F16C-4B70148E0C49}"/>
          </ac:spMkLst>
        </pc:spChg>
        <pc:spChg chg="add del mod">
          <ac:chgData name="종인 원" userId="de95ee723c3819a4" providerId="LiveId" clId="{CF8EC6A7-F461-47F8-A3DE-728369E2EB53}" dt="2024-04-22T14:14:59.366" v="678" actId="478"/>
          <ac:spMkLst>
            <pc:docMk/>
            <pc:sldMk cId="1840633937" sldId="264"/>
            <ac:spMk id="6" creationId="{42BF6DF4-B922-DFAD-D6BC-B387AE8BDFAA}"/>
          </ac:spMkLst>
        </pc:spChg>
        <pc:spChg chg="add mod">
          <ac:chgData name="종인 원" userId="de95ee723c3819a4" providerId="LiveId" clId="{CF8EC6A7-F461-47F8-A3DE-728369E2EB53}" dt="2024-04-22T14:08:53.167" v="526" actId="1076"/>
          <ac:spMkLst>
            <pc:docMk/>
            <pc:sldMk cId="1840633937" sldId="264"/>
            <ac:spMk id="7" creationId="{F2F6D148-6BAA-98AF-871E-052856E5F071}"/>
          </ac:spMkLst>
        </pc:spChg>
        <pc:spChg chg="add mod">
          <ac:chgData name="종인 원" userId="de95ee723c3819a4" providerId="LiveId" clId="{CF8EC6A7-F461-47F8-A3DE-728369E2EB53}" dt="2024-04-22T14:15:00.957" v="679" actId="20577"/>
          <ac:spMkLst>
            <pc:docMk/>
            <pc:sldMk cId="1840633937" sldId="264"/>
            <ac:spMk id="8" creationId="{50C52937-87EF-71B6-3AFD-2936D49FE7C8}"/>
          </ac:spMkLst>
        </pc:spChg>
      </pc:sldChg>
      <pc:sldChg chg="del">
        <pc:chgData name="종인 원" userId="de95ee723c3819a4" providerId="LiveId" clId="{CF8EC6A7-F461-47F8-A3DE-728369E2EB53}" dt="2024-04-22T13:50:45.607" v="183" actId="47"/>
        <pc:sldMkLst>
          <pc:docMk/>
          <pc:sldMk cId="0" sldId="265"/>
        </pc:sldMkLst>
      </pc:sldChg>
      <pc:sldChg chg="addSp delSp modSp new mod">
        <pc:chgData name="종인 원" userId="de95ee723c3819a4" providerId="LiveId" clId="{CF8EC6A7-F461-47F8-A3DE-728369E2EB53}" dt="2024-04-22T14:04:05.055" v="478" actId="1076"/>
        <pc:sldMkLst>
          <pc:docMk/>
          <pc:sldMk cId="68025173" sldId="265"/>
        </pc:sldMkLst>
        <pc:spChg chg="del">
          <ac:chgData name="종인 원" userId="de95ee723c3819a4" providerId="LiveId" clId="{CF8EC6A7-F461-47F8-A3DE-728369E2EB53}" dt="2024-04-22T13:59:11.817" v="405" actId="478"/>
          <ac:spMkLst>
            <pc:docMk/>
            <pc:sldMk cId="68025173" sldId="265"/>
            <ac:spMk id="2" creationId="{58AB5809-494E-20BB-73E9-235A5FCA1CC5}"/>
          </ac:spMkLst>
        </pc:spChg>
        <pc:spChg chg="del">
          <ac:chgData name="종인 원" userId="de95ee723c3819a4" providerId="LiveId" clId="{CF8EC6A7-F461-47F8-A3DE-728369E2EB53}" dt="2024-04-22T13:59:10.962" v="404" actId="478"/>
          <ac:spMkLst>
            <pc:docMk/>
            <pc:sldMk cId="68025173" sldId="265"/>
            <ac:spMk id="3" creationId="{E92DD5DF-0675-E324-E666-B188CE48BA76}"/>
          </ac:spMkLst>
        </pc:spChg>
        <pc:spChg chg="add">
          <ac:chgData name="종인 원" userId="de95ee723c3819a4" providerId="LiveId" clId="{CF8EC6A7-F461-47F8-A3DE-728369E2EB53}" dt="2024-04-22T13:59:24.876" v="406"/>
          <ac:spMkLst>
            <pc:docMk/>
            <pc:sldMk cId="68025173" sldId="265"/>
            <ac:spMk id="4" creationId="{07934CFB-0E51-D79F-B0BD-F4AB35B0EF66}"/>
          </ac:spMkLst>
        </pc:spChg>
        <pc:picChg chg="add mod ord">
          <ac:chgData name="종인 원" userId="de95ee723c3819a4" providerId="LiveId" clId="{CF8EC6A7-F461-47F8-A3DE-728369E2EB53}" dt="2024-04-22T14:04:05.055" v="478" actId="1076"/>
          <ac:picMkLst>
            <pc:docMk/>
            <pc:sldMk cId="68025173" sldId="265"/>
            <ac:picMk id="6" creationId="{FF6B3FE0-A6DF-7809-32F7-BCA8F61E588B}"/>
          </ac:picMkLst>
        </pc:picChg>
        <pc:picChg chg="add mod">
          <ac:chgData name="종인 원" userId="de95ee723c3819a4" providerId="LiveId" clId="{CF8EC6A7-F461-47F8-A3DE-728369E2EB53}" dt="2024-04-22T14:03:16.026" v="469" actId="1076"/>
          <ac:picMkLst>
            <pc:docMk/>
            <pc:sldMk cId="68025173" sldId="265"/>
            <ac:picMk id="8" creationId="{CB5ACD77-CF78-F9EF-30EB-40393CC06485}"/>
          </ac:picMkLst>
        </pc:picChg>
        <pc:picChg chg="add mod">
          <ac:chgData name="종인 원" userId="de95ee723c3819a4" providerId="LiveId" clId="{CF8EC6A7-F461-47F8-A3DE-728369E2EB53}" dt="2024-04-22T14:03:46.769" v="476" actId="1076"/>
          <ac:picMkLst>
            <pc:docMk/>
            <pc:sldMk cId="68025173" sldId="265"/>
            <ac:picMk id="10" creationId="{666E3965-6ECB-F279-17FB-A473A7B40D39}"/>
          </ac:picMkLst>
        </pc:picChg>
        <pc:picChg chg="add mod ord">
          <ac:chgData name="종인 원" userId="de95ee723c3819a4" providerId="LiveId" clId="{CF8EC6A7-F461-47F8-A3DE-728369E2EB53}" dt="2024-04-22T14:03:59.609" v="477" actId="1076"/>
          <ac:picMkLst>
            <pc:docMk/>
            <pc:sldMk cId="68025173" sldId="265"/>
            <ac:picMk id="12" creationId="{099205AB-FEA4-FABB-DBC1-EC3A7E2BAB9A}"/>
          </ac:picMkLst>
        </pc:picChg>
        <pc:picChg chg="add mod">
          <ac:chgData name="종인 원" userId="de95ee723c3819a4" providerId="LiveId" clId="{CF8EC6A7-F461-47F8-A3DE-728369E2EB53}" dt="2024-04-22T14:03:19.625" v="470" actId="1076"/>
          <ac:picMkLst>
            <pc:docMk/>
            <pc:sldMk cId="68025173" sldId="265"/>
            <ac:picMk id="14" creationId="{6102C1D8-EA22-1701-DE9A-2C9CFF28440F}"/>
          </ac:picMkLst>
        </pc:picChg>
      </pc:sldChg>
      <pc:sldChg chg="del">
        <pc:chgData name="종인 원" userId="de95ee723c3819a4" providerId="LiveId" clId="{CF8EC6A7-F461-47F8-A3DE-728369E2EB53}" dt="2024-04-22T13:50:45.816" v="184" actId="47"/>
        <pc:sldMkLst>
          <pc:docMk/>
          <pc:sldMk cId="0" sldId="266"/>
        </pc:sldMkLst>
      </pc:sldChg>
      <pc:sldChg chg="addSp delSp modSp new mod">
        <pc:chgData name="종인 원" userId="de95ee723c3819a4" providerId="LiveId" clId="{CF8EC6A7-F461-47F8-A3DE-728369E2EB53}" dt="2024-04-22T14:20:44.818" v="767" actId="208"/>
        <pc:sldMkLst>
          <pc:docMk/>
          <pc:sldMk cId="3372622941" sldId="266"/>
        </pc:sldMkLst>
        <pc:spChg chg="del">
          <ac:chgData name="종인 원" userId="de95ee723c3819a4" providerId="LiveId" clId="{CF8EC6A7-F461-47F8-A3DE-728369E2EB53}" dt="2024-04-22T14:15:15.909" v="682" actId="478"/>
          <ac:spMkLst>
            <pc:docMk/>
            <pc:sldMk cId="3372622941" sldId="266"/>
            <ac:spMk id="2" creationId="{70292B6F-6182-6027-FA7F-ABB2280A87E5}"/>
          </ac:spMkLst>
        </pc:spChg>
        <pc:spChg chg="del">
          <ac:chgData name="종인 원" userId="de95ee723c3819a4" providerId="LiveId" clId="{CF8EC6A7-F461-47F8-A3DE-728369E2EB53}" dt="2024-04-22T14:15:16.532" v="683" actId="478"/>
          <ac:spMkLst>
            <pc:docMk/>
            <pc:sldMk cId="3372622941" sldId="266"/>
            <ac:spMk id="3" creationId="{21B93CBA-20F6-8748-4984-28A76DB524A6}"/>
          </ac:spMkLst>
        </pc:spChg>
        <pc:spChg chg="add mod">
          <ac:chgData name="종인 원" userId="de95ee723c3819a4" providerId="LiveId" clId="{CF8EC6A7-F461-47F8-A3DE-728369E2EB53}" dt="2024-04-22T14:16:46.191" v="694" actId="1076"/>
          <ac:spMkLst>
            <pc:docMk/>
            <pc:sldMk cId="3372622941" sldId="266"/>
            <ac:spMk id="4" creationId="{4A49A81B-D7A5-237B-13B1-FB675A29C4CC}"/>
          </ac:spMkLst>
        </pc:spChg>
        <pc:spChg chg="add mod">
          <ac:chgData name="종인 원" userId="de95ee723c3819a4" providerId="LiveId" clId="{CF8EC6A7-F461-47F8-A3DE-728369E2EB53}" dt="2024-04-22T14:20:44.818" v="767" actId="208"/>
          <ac:spMkLst>
            <pc:docMk/>
            <pc:sldMk cId="3372622941" sldId="266"/>
            <ac:spMk id="5" creationId="{176B78FB-1889-9937-C14E-39B452649F08}"/>
          </ac:spMkLst>
        </pc:spChg>
        <pc:spChg chg="add mod">
          <ac:chgData name="종인 원" userId="de95ee723c3819a4" providerId="LiveId" clId="{CF8EC6A7-F461-47F8-A3DE-728369E2EB53}" dt="2024-04-22T14:18:12.103" v="713" actId="1076"/>
          <ac:spMkLst>
            <pc:docMk/>
            <pc:sldMk cId="3372622941" sldId="266"/>
            <ac:spMk id="6" creationId="{D10DF2B7-8942-CAD6-F821-BFF715D62619}"/>
          </ac:spMkLst>
        </pc:spChg>
        <pc:picChg chg="add mod">
          <ac:chgData name="종인 원" userId="de95ee723c3819a4" providerId="LiveId" clId="{CF8EC6A7-F461-47F8-A3DE-728369E2EB53}" dt="2024-04-22T14:17:13.175" v="699" actId="1076"/>
          <ac:picMkLst>
            <pc:docMk/>
            <pc:sldMk cId="3372622941" sldId="266"/>
            <ac:picMk id="3074" creationId="{4EEA44FA-03B3-4A0F-D74C-82179DD28BE3}"/>
          </ac:picMkLst>
        </pc:picChg>
        <pc:picChg chg="add mod">
          <ac:chgData name="종인 원" userId="de95ee723c3819a4" providerId="LiveId" clId="{CF8EC6A7-F461-47F8-A3DE-728369E2EB53}" dt="2024-04-22T14:19:37.258" v="719" actId="1076"/>
          <ac:picMkLst>
            <pc:docMk/>
            <pc:sldMk cId="3372622941" sldId="266"/>
            <ac:picMk id="3076" creationId="{C24F50DC-2F85-BFDF-C129-6FCE0694DB6E}"/>
          </ac:picMkLst>
        </pc:picChg>
      </pc:sldChg>
      <pc:sldChg chg="del">
        <pc:chgData name="종인 원" userId="de95ee723c3819a4" providerId="LiveId" clId="{CF8EC6A7-F461-47F8-A3DE-728369E2EB53}" dt="2024-04-22T13:50:45.990" v="185" actId="47"/>
        <pc:sldMkLst>
          <pc:docMk/>
          <pc:sldMk cId="0" sldId="267"/>
        </pc:sldMkLst>
      </pc:sldChg>
      <pc:sldChg chg="addSp delSp modSp new mod">
        <pc:chgData name="종인 원" userId="de95ee723c3819a4" providerId="LiveId" clId="{CF8EC6A7-F461-47F8-A3DE-728369E2EB53}" dt="2024-04-22T14:21:41.599" v="773" actId="1076"/>
        <pc:sldMkLst>
          <pc:docMk/>
          <pc:sldMk cId="1034751755" sldId="267"/>
        </pc:sldMkLst>
        <pc:spChg chg="del">
          <ac:chgData name="종인 원" userId="de95ee723c3819a4" providerId="LiveId" clId="{CF8EC6A7-F461-47F8-A3DE-728369E2EB53}" dt="2024-04-22T14:19:55.188" v="724" actId="478"/>
          <ac:spMkLst>
            <pc:docMk/>
            <pc:sldMk cId="1034751755" sldId="267"/>
            <ac:spMk id="2" creationId="{CDB7EDC0-9772-5D04-D315-A4950B0491DA}"/>
          </ac:spMkLst>
        </pc:spChg>
        <pc:spChg chg="del">
          <ac:chgData name="종인 원" userId="de95ee723c3819a4" providerId="LiveId" clId="{CF8EC6A7-F461-47F8-A3DE-728369E2EB53}" dt="2024-04-22T14:19:48.155" v="722" actId="478"/>
          <ac:spMkLst>
            <pc:docMk/>
            <pc:sldMk cId="1034751755" sldId="267"/>
            <ac:spMk id="3" creationId="{C274E261-BA97-9555-8645-E8B4E28947CA}"/>
          </ac:spMkLst>
        </pc:spChg>
        <pc:spChg chg="add del mod">
          <ac:chgData name="종인 원" userId="de95ee723c3819a4" providerId="LiveId" clId="{CF8EC6A7-F461-47F8-A3DE-728369E2EB53}" dt="2024-04-22T14:19:52.793" v="723" actId="478"/>
          <ac:spMkLst>
            <pc:docMk/>
            <pc:sldMk cId="1034751755" sldId="267"/>
            <ac:spMk id="4" creationId="{188EBE88-4364-0942-81C5-7C988D19BF38}"/>
          </ac:spMkLst>
        </pc:spChg>
        <pc:spChg chg="add mod">
          <ac:chgData name="종인 원" userId="de95ee723c3819a4" providerId="LiveId" clId="{CF8EC6A7-F461-47F8-A3DE-728369E2EB53}" dt="2024-04-22T14:20:01.146" v="752"/>
          <ac:spMkLst>
            <pc:docMk/>
            <pc:sldMk cId="1034751755" sldId="267"/>
            <ac:spMk id="5" creationId="{812B7EBE-167A-C26E-D3F9-4E047BB98BB9}"/>
          </ac:spMkLst>
        </pc:spChg>
        <pc:spChg chg="add mod">
          <ac:chgData name="종인 원" userId="de95ee723c3819a4" providerId="LiveId" clId="{CF8EC6A7-F461-47F8-A3DE-728369E2EB53}" dt="2024-04-22T14:20:40.223" v="765" actId="207"/>
          <ac:spMkLst>
            <pc:docMk/>
            <pc:sldMk cId="1034751755" sldId="267"/>
            <ac:spMk id="9" creationId="{847DA8B4-52A7-4459-96C7-44891FE51AD8}"/>
          </ac:spMkLst>
        </pc:spChg>
        <pc:picChg chg="add mod">
          <ac:chgData name="종인 원" userId="de95ee723c3819a4" providerId="LiveId" clId="{CF8EC6A7-F461-47F8-A3DE-728369E2EB53}" dt="2024-04-22T14:20:08.806" v="755" actId="1076"/>
          <ac:picMkLst>
            <pc:docMk/>
            <pc:sldMk cId="1034751755" sldId="267"/>
            <ac:picMk id="6" creationId="{28CED27C-0585-CA41-7EDC-5AAC86DF2C83}"/>
          </ac:picMkLst>
        </pc:picChg>
        <pc:picChg chg="add del mod">
          <ac:chgData name="종인 원" userId="de95ee723c3819a4" providerId="LiveId" clId="{CF8EC6A7-F461-47F8-A3DE-728369E2EB53}" dt="2024-04-22T14:20:27.382" v="762" actId="478"/>
          <ac:picMkLst>
            <pc:docMk/>
            <pc:sldMk cId="1034751755" sldId="267"/>
            <ac:picMk id="7" creationId="{63A3554D-90C4-8A68-5A68-7E27EC38BFA5}"/>
          </ac:picMkLst>
        </pc:picChg>
        <pc:picChg chg="add mod">
          <ac:chgData name="종인 원" userId="de95ee723c3819a4" providerId="LiveId" clId="{CF8EC6A7-F461-47F8-A3DE-728369E2EB53}" dt="2024-04-22T14:20:21.767" v="761" actId="167"/>
          <ac:picMkLst>
            <pc:docMk/>
            <pc:sldMk cId="1034751755" sldId="267"/>
            <ac:picMk id="8" creationId="{9FE782AE-324A-02ED-0CD2-0980CEF6CFF1}"/>
          </ac:picMkLst>
        </pc:picChg>
        <pc:picChg chg="add mod">
          <ac:chgData name="종인 원" userId="de95ee723c3819a4" providerId="LiveId" clId="{CF8EC6A7-F461-47F8-A3DE-728369E2EB53}" dt="2024-04-22T14:21:41.599" v="773" actId="1076"/>
          <ac:picMkLst>
            <pc:docMk/>
            <pc:sldMk cId="1034751755" sldId="267"/>
            <ac:picMk id="4098" creationId="{F4FE1CBF-1046-BDBD-6154-5B5CE9B53AF7}"/>
          </ac:picMkLst>
        </pc:picChg>
      </pc:sldChg>
      <pc:sldChg chg="del">
        <pc:chgData name="종인 원" userId="de95ee723c3819a4" providerId="LiveId" clId="{CF8EC6A7-F461-47F8-A3DE-728369E2EB53}" dt="2024-04-22T13:50:46.806" v="186" actId="47"/>
        <pc:sldMkLst>
          <pc:docMk/>
          <pc:sldMk cId="0" sldId="268"/>
        </pc:sldMkLst>
      </pc:sldChg>
      <pc:sldChg chg="addSp delSp modSp new mod">
        <pc:chgData name="종인 원" userId="de95ee723c3819a4" providerId="LiveId" clId="{CF8EC6A7-F461-47F8-A3DE-728369E2EB53}" dt="2024-04-22T14:24:21.156" v="1182" actId="1076"/>
        <pc:sldMkLst>
          <pc:docMk/>
          <pc:sldMk cId="3541844308" sldId="268"/>
        </pc:sldMkLst>
        <pc:spChg chg="del mod">
          <ac:chgData name="종인 원" userId="de95ee723c3819a4" providerId="LiveId" clId="{CF8EC6A7-F461-47F8-A3DE-728369E2EB53}" dt="2024-04-22T14:22:07.132" v="776" actId="478"/>
          <ac:spMkLst>
            <pc:docMk/>
            <pc:sldMk cId="3541844308" sldId="268"/>
            <ac:spMk id="2" creationId="{C54823B2-7222-5468-ED0F-CD096441DAAF}"/>
          </ac:spMkLst>
        </pc:spChg>
        <pc:spChg chg="del">
          <ac:chgData name="종인 원" userId="de95ee723c3819a4" providerId="LiveId" clId="{CF8EC6A7-F461-47F8-A3DE-728369E2EB53}" dt="2024-04-22T14:22:10.168" v="778" actId="478"/>
          <ac:spMkLst>
            <pc:docMk/>
            <pc:sldMk cId="3541844308" sldId="268"/>
            <ac:spMk id="3" creationId="{E0ABFE3B-A8B9-5A3E-FD09-2883C4ED883E}"/>
          </ac:spMkLst>
        </pc:spChg>
        <pc:spChg chg="add del mod">
          <ac:chgData name="종인 원" userId="de95ee723c3819a4" providerId="LiveId" clId="{CF8EC6A7-F461-47F8-A3DE-728369E2EB53}" dt="2024-04-22T14:22:09.496" v="777" actId="478"/>
          <ac:spMkLst>
            <pc:docMk/>
            <pc:sldMk cId="3541844308" sldId="268"/>
            <ac:spMk id="5" creationId="{6B785D18-BD37-FC07-A72A-F6527D774C6C}"/>
          </ac:spMkLst>
        </pc:spChg>
        <pc:spChg chg="add mod">
          <ac:chgData name="종인 원" userId="de95ee723c3819a4" providerId="LiveId" clId="{CF8EC6A7-F461-47F8-A3DE-728369E2EB53}" dt="2024-04-22T14:22:19.012" v="787"/>
          <ac:spMkLst>
            <pc:docMk/>
            <pc:sldMk cId="3541844308" sldId="268"/>
            <ac:spMk id="6" creationId="{C01093CC-0FCF-2007-43A4-51A5CF47ED65}"/>
          </ac:spMkLst>
        </pc:spChg>
        <pc:spChg chg="add mod">
          <ac:chgData name="종인 원" userId="de95ee723c3819a4" providerId="LiveId" clId="{CF8EC6A7-F461-47F8-A3DE-728369E2EB53}" dt="2024-04-22T14:24:21.156" v="1182" actId="1076"/>
          <ac:spMkLst>
            <pc:docMk/>
            <pc:sldMk cId="3541844308" sldId="268"/>
            <ac:spMk id="7" creationId="{0C6C0257-F1C4-A7E3-001D-04B2956B35DF}"/>
          </ac:spMkLst>
        </pc:spChg>
        <pc:picChg chg="add">
          <ac:chgData name="종인 원" userId="de95ee723c3819a4" providerId="LiveId" clId="{CF8EC6A7-F461-47F8-A3DE-728369E2EB53}" dt="2024-04-22T14:22:10.918" v="779"/>
          <ac:picMkLst>
            <pc:docMk/>
            <pc:sldMk cId="3541844308" sldId="268"/>
            <ac:picMk id="5122" creationId="{4482C600-BCA4-4B58-03A6-89A9B9F007B8}"/>
          </ac:picMkLst>
        </pc:picChg>
      </pc:sldChg>
      <pc:sldChg chg="del">
        <pc:chgData name="종인 원" userId="de95ee723c3819a4" providerId="LiveId" clId="{CF8EC6A7-F461-47F8-A3DE-728369E2EB53}" dt="2024-04-22T13:50:47.726" v="187" actId="47"/>
        <pc:sldMkLst>
          <pc:docMk/>
          <pc:sldMk cId="0" sldId="269"/>
        </pc:sldMkLst>
      </pc:sldChg>
      <pc:sldChg chg="del">
        <pc:chgData name="종인 원" userId="de95ee723c3819a4" providerId="LiveId" clId="{CF8EC6A7-F461-47F8-A3DE-728369E2EB53}" dt="2024-04-22T13:50:50.630" v="188" actId="47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34f9c9cb7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34f9c9cb7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34f9c9cb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34f9c9cb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e945c452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e945c452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8107d6df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8107d6df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e945c452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e945c452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뉴스 출처 </a:t>
            </a:r>
            <a:r>
              <a:rPr lang="en-US" altLang="ko-KR" dirty="0"/>
              <a:t>- </a:t>
            </a:r>
            <a:r>
              <a:rPr lang="ko-KR" altLang="en-US" dirty="0"/>
              <a:t>https://mobile.newsis.com/view.html?ar_id=NISX20210907_0001574870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3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044825" y="820750"/>
            <a:ext cx="2224200" cy="33342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2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4" hasCustomPrompt="1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7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9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>
            <a:spLocks noGrp="1"/>
          </p:cNvSpPr>
          <p:nvPr>
            <p:ph type="pic" idx="13"/>
          </p:nvPr>
        </p:nvSpPr>
        <p:spPr>
          <a:xfrm>
            <a:off x="5418988" y="1651950"/>
            <a:ext cx="2583900" cy="2817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subTitle" idx="1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2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3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4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5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6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>
            <a:spLocks noGrp="1"/>
          </p:cNvSpPr>
          <p:nvPr>
            <p:ph type="pic" idx="7"/>
          </p:nvPr>
        </p:nvSpPr>
        <p:spPr>
          <a:xfrm>
            <a:off x="1071064" y="1368181"/>
            <a:ext cx="2703900" cy="2985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2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3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4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6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7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8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9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13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4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5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>
            <a:spLocks noGrp="1"/>
          </p:cNvSpPr>
          <p:nvPr>
            <p:ph type="title" hasCustomPrompt="1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 idx="2" hasCustomPrompt="1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3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>
            <a:spLocks noGrp="1"/>
          </p:cNvSpPr>
          <p:nvPr>
            <p:ph type="pic" idx="4"/>
          </p:nvPr>
        </p:nvSpPr>
        <p:spPr>
          <a:xfrm>
            <a:off x="1012975" y="886400"/>
            <a:ext cx="2405700" cy="34290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>
            <a:spLocks noGrp="1"/>
          </p:cNvSpPr>
          <p:nvPr>
            <p:ph type="pic" idx="2"/>
          </p:nvPr>
        </p:nvSpPr>
        <p:spPr>
          <a:xfrm>
            <a:off x="5107001" y="676391"/>
            <a:ext cx="3070200" cy="38001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5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5649084" y="1394544"/>
            <a:ext cx="2579700" cy="2910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2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l="4570" t="4570" r="4570" b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subTitle" idx="1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 dirty="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1" name="Google Shape;231;p27"/>
          <p:cNvSpPr txBox="1">
            <a:spLocks noGrp="1"/>
          </p:cNvSpPr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i="1" dirty="0">
                <a:latin typeface="Do Hyeon"/>
                <a:ea typeface="Do Hyeon"/>
                <a:cs typeface="Do Hyeon"/>
                <a:sym typeface="Do Hyeon"/>
              </a:rPr>
              <a:t>8주차 발표자료</a:t>
            </a:r>
            <a:endParaRPr sz="4900" i="1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EEA44FA-03B3-4A0F-D74C-82179DD28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94" y="1274248"/>
            <a:ext cx="3591620" cy="296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A49A81B-D7A5-237B-13B1-FB675A29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4053"/>
            <a:ext cx="7704000" cy="572700"/>
          </a:xfrm>
        </p:spPr>
        <p:txBody>
          <a:bodyPr/>
          <a:lstStyle/>
          <a:p>
            <a:pPr marL="139700" lv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ko-KR" altLang="en-US" sz="3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성격 분석</a:t>
            </a:r>
            <a:endParaRPr lang="en-US" altLang="ko-KR" sz="32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76B78FB-1889-9937-C14E-39B452649F08}"/>
              </a:ext>
            </a:extLst>
          </p:cNvPr>
          <p:cNvSpPr/>
          <p:nvPr/>
        </p:nvSpPr>
        <p:spPr>
          <a:xfrm>
            <a:off x="4352364" y="2387973"/>
            <a:ext cx="439271" cy="36755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DF2B7-8942-CAD6-F821-BFF715D62619}"/>
              </a:ext>
            </a:extLst>
          </p:cNvPr>
          <p:cNvSpPr txBox="1"/>
          <p:nvPr/>
        </p:nvSpPr>
        <p:spPr>
          <a:xfrm>
            <a:off x="5127812" y="122172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EX</a:t>
            </a:r>
            <a:endParaRPr lang="ko-KR" altLang="en-US" b="1" dirty="0">
              <a:highlight>
                <a:srgbClr val="FF0000"/>
              </a:highlight>
            </a:endParaRPr>
          </a:p>
        </p:txBody>
      </p:sp>
      <p:pic>
        <p:nvPicPr>
          <p:cNvPr id="3076" name="Picture 4" descr="어르신께 유용한 생활 앱! 스마트폰에 설치해 주세요! - 시니어톡톡_고객지원">
            <a:extLst>
              <a:ext uri="{FF2B5EF4-FFF2-40B4-BE49-F238E27FC236}">
                <a16:creationId xmlns:a16="http://schemas.microsoft.com/office/drawing/2014/main" id="{C24F50DC-2F85-BFDF-C129-6FCE0694D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4" y="1285874"/>
            <a:ext cx="3591621" cy="29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2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E782AE-324A-02ED-0CD2-0980CEF6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5" y="1274248"/>
            <a:ext cx="3591620" cy="296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12B7EBE-167A-C26E-D3F9-4E047BB9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4053"/>
            <a:ext cx="7704000" cy="572700"/>
          </a:xfrm>
        </p:spPr>
        <p:txBody>
          <a:bodyPr/>
          <a:lstStyle/>
          <a:p>
            <a:pPr marL="139700" lv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ko-KR" altLang="en-US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아바타 생성</a:t>
            </a:r>
            <a:endParaRPr lang="en-US" altLang="ko-KR" sz="32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47DA8B4-52A7-4459-96C7-44891FE51AD8}"/>
              </a:ext>
            </a:extLst>
          </p:cNvPr>
          <p:cNvSpPr/>
          <p:nvPr/>
        </p:nvSpPr>
        <p:spPr>
          <a:xfrm>
            <a:off x="4352364" y="2387973"/>
            <a:ext cx="439271" cy="36755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대화형 3D 아바타 생성기 Peeps: 다양한 스타일로 나만의 캐릭터 만들기 - Julie - Medium">
            <a:extLst>
              <a:ext uri="{FF2B5EF4-FFF2-40B4-BE49-F238E27FC236}">
                <a16:creationId xmlns:a16="http://schemas.microsoft.com/office/drawing/2014/main" id="{F4FE1CBF-1046-BDBD-6154-5B5CE9B53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95" y="1274248"/>
            <a:ext cx="3591620" cy="296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5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01093CC-0FCF-2007-43A4-51A5CF47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4053"/>
            <a:ext cx="7704000" cy="572700"/>
          </a:xfrm>
        </p:spPr>
        <p:txBody>
          <a:bodyPr/>
          <a:lstStyle/>
          <a:p>
            <a:pPr marL="139700" lv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ko-KR" altLang="en-US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32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C0257-F1C4-A7E3-001D-04B2956B35DF}"/>
              </a:ext>
            </a:extLst>
          </p:cNvPr>
          <p:cNvSpPr txBox="1"/>
          <p:nvPr/>
        </p:nvSpPr>
        <p:spPr>
          <a:xfrm>
            <a:off x="583411" y="1493334"/>
            <a:ext cx="7977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800" dirty="0"/>
              <a:t>기존의 프로젝트는 중복되는 프로젝트가 이미 존재</a:t>
            </a:r>
            <a:endParaRPr lang="en-US" altLang="ko-KR" sz="1800" dirty="0"/>
          </a:p>
          <a:p>
            <a:pPr marL="342900" indent="-342900" algn="ctr">
              <a:buAutoNum type="arabicPeriod"/>
            </a:pPr>
            <a:endParaRPr lang="en-US" altLang="ko-KR" sz="1800" dirty="0"/>
          </a:p>
          <a:p>
            <a:pPr marL="342900" indent="-342900" algn="ctr">
              <a:buAutoNum type="arabicPeriod"/>
            </a:pPr>
            <a:endParaRPr lang="en-US" altLang="ko-KR" sz="1800" dirty="0"/>
          </a:p>
          <a:p>
            <a:pPr marL="342900" indent="-342900" algn="ctr">
              <a:buAutoNum type="arabicPeriod"/>
            </a:pPr>
            <a:r>
              <a:rPr lang="ko-KR" altLang="en-US" sz="1800" dirty="0"/>
              <a:t>멘토께서 추가적인 차별점이 있어야 함을 강조</a:t>
            </a:r>
            <a:endParaRPr lang="en-US" altLang="ko-KR" sz="1800" dirty="0"/>
          </a:p>
          <a:p>
            <a:pPr marL="342900" indent="-342900" algn="ctr">
              <a:buAutoNum type="arabicPeriod"/>
            </a:pPr>
            <a:endParaRPr lang="en-US" altLang="ko-KR" sz="1800" dirty="0"/>
          </a:p>
          <a:p>
            <a:pPr marL="342900" indent="-342900" algn="ctr">
              <a:buAutoNum type="arabicPeriod"/>
            </a:pPr>
            <a:endParaRPr lang="en-US" altLang="ko-KR" sz="1800" dirty="0"/>
          </a:p>
          <a:p>
            <a:pPr marL="342900" indent="-342900" algn="ctr">
              <a:buAutoNum type="arabicPeriod"/>
            </a:pPr>
            <a:r>
              <a:rPr lang="ko-KR" altLang="en-US" sz="1800" dirty="0"/>
              <a:t>추가적인 차별점으로 각 노인의 성격에 적합한 새로운 아바타 모델 생성</a:t>
            </a:r>
            <a:endParaRPr lang="en-US" altLang="ko-KR" sz="1800" dirty="0"/>
          </a:p>
          <a:p>
            <a:pPr marL="342900" indent="-342900" algn="ctr">
              <a:buAutoNum type="arabicPeriod"/>
            </a:pPr>
            <a:endParaRPr lang="en-US" altLang="ko-KR" sz="1800" dirty="0"/>
          </a:p>
          <a:p>
            <a:pPr marL="342900" indent="-342900" algn="ctr">
              <a:buAutoNum type="arabicPeriod"/>
            </a:pPr>
            <a:endParaRPr lang="en-US" altLang="ko-KR" sz="1800" dirty="0"/>
          </a:p>
          <a:p>
            <a:pPr marL="342900" indent="-342900" algn="ctr">
              <a:buAutoNum type="arabicPeriod"/>
            </a:pPr>
            <a:r>
              <a:rPr lang="ko-KR" altLang="en-US" sz="1800" dirty="0"/>
              <a:t>기존의 프로젝트는 계속 유지하면서 성격과 외형이 다른 아바타만 추가됨</a:t>
            </a:r>
          </a:p>
        </p:txBody>
      </p:sp>
    </p:spTree>
    <p:extLst>
      <p:ext uri="{BB962C8B-B14F-4D97-AF65-F5344CB8AC3E}">
        <p14:creationId xmlns:p14="http://schemas.microsoft.com/office/powerpoint/2010/main" val="354184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1726457" y="205700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Do Hyeon" panose="020B0600000101010101" charset="-127"/>
                <a:ea typeface="Do Hyeon" panose="020B0600000101010101" charset="-127"/>
                <a:cs typeface="Do Hyeon"/>
                <a:sym typeface="Do Hyeon"/>
              </a:rPr>
              <a:t>Table of contents</a:t>
            </a:r>
            <a:endParaRPr sz="3800" dirty="0">
              <a:latin typeface="Do Hyeon" panose="020B0600000101010101" charset="-127"/>
              <a:ea typeface="Do Hyeon" panose="020B0600000101010101" charset="-127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 idx="4"/>
          </p:nvPr>
        </p:nvSpPr>
        <p:spPr>
          <a:xfrm>
            <a:off x="1786457" y="2086996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01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2726475" y="2158488"/>
            <a:ext cx="733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latin typeface="+mj-ea"/>
                <a:ea typeface="+mj-ea"/>
                <a:cs typeface="Do Hyeon"/>
                <a:sym typeface="Do Hyeon"/>
              </a:rPr>
              <a:t>프로젝트 개요</a:t>
            </a: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2696475" y="3455087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latin typeface="+mj-ea"/>
                <a:ea typeface="+mj-ea"/>
                <a:cs typeface="Do Hyeon"/>
                <a:sym typeface="Do Hyeon"/>
              </a:rPr>
              <a:t>멘토링 결과</a:t>
            </a:r>
            <a:endParaRPr sz="3000" b="1" dirty="0">
              <a:latin typeface="+mj-ea"/>
              <a:ea typeface="+mj-ea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 idx="4"/>
          </p:nvPr>
        </p:nvSpPr>
        <p:spPr>
          <a:xfrm>
            <a:off x="1843257" y="289122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1726457" y="3320815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title" idx="4"/>
          </p:nvPr>
        </p:nvSpPr>
        <p:spPr>
          <a:xfrm>
            <a:off x="1756457" y="3374683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 idx="2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01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latin typeface="Do Hyeon" panose="020B0600000101010101" charset="-127"/>
                <a:ea typeface="Do Hyeon" panose="020B0600000101010101" charset="-127"/>
                <a:cs typeface="Do Hyeon"/>
                <a:sym typeface="Do Hyeon"/>
              </a:rPr>
              <a:t>프로젝트 개요</a:t>
            </a:r>
            <a:endParaRPr sz="4100" dirty="0">
              <a:latin typeface="Do Hyeon" panose="020B0600000101010101" charset="-127"/>
              <a:ea typeface="Do Hyeon" panose="020B0600000101010101" charset="-127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36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849300" y="1075400"/>
            <a:ext cx="742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None/>
            </a:pPr>
            <a:r>
              <a:rPr lang="en" sz="1600" b="1" dirty="0"/>
              <a:t>프로젝트 명 - </a:t>
            </a:r>
            <a:r>
              <a:rPr lang="en" b="1" dirty="0"/>
              <a:t>스마트 스피커를 활용한 대화형 노약자 심리상담 및 보호자 연계 서비스</a:t>
            </a:r>
            <a:endParaRPr sz="1900" b="1" dirty="0"/>
          </a:p>
        </p:txBody>
      </p:sp>
      <p:sp>
        <p:nvSpPr>
          <p:cNvPr id="273" name="Google Shape;273;p30"/>
          <p:cNvSpPr txBox="1"/>
          <p:nvPr/>
        </p:nvSpPr>
        <p:spPr>
          <a:xfrm>
            <a:off x="849300" y="2249650"/>
            <a:ext cx="6862800" cy="20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</a:rPr>
              <a:t>개발 목표</a:t>
            </a:r>
            <a:endParaRPr sz="17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스마트 스피커를 활용하여 능동적으로 사용자에게 질문한 후 이에 대한 답변을 바탕으로 AI기술을 활용하여 심리상태를 분석하고 적절한 질문을 생성하는 서비스</a:t>
            </a:r>
            <a:endParaRPr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분석한 사용자의 심리 상태 및 대화결과를 보호자에게 전달하는 서비스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36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1046400" y="1191250"/>
            <a:ext cx="27588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4975750" y="1772700"/>
            <a:ext cx="4065000" cy="2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</a:t>
            </a:r>
            <a:endParaRPr sz="20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+mj-lt"/>
                <a:ea typeface="Arimo"/>
                <a:cs typeface="Arimo"/>
                <a:sym typeface="Arimo"/>
              </a:rPr>
              <a:t>사용자의 심리 상태 및 상황에 따른 대화문을 생성하는 방법</a:t>
            </a:r>
            <a:endParaRPr sz="2000" b="1" dirty="0">
              <a:solidFill>
                <a:schemeClr val="dk1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849300" y="2363700"/>
            <a:ext cx="44601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+mj-lt"/>
                <a:ea typeface="Arimo"/>
                <a:cs typeface="Arimo"/>
                <a:sym typeface="Arimo"/>
              </a:rPr>
              <a:t>사용자의 답변을 바탕으로 </a:t>
            </a:r>
            <a:endParaRPr sz="2000" b="1" dirty="0">
              <a:solidFill>
                <a:schemeClr val="dk1"/>
              </a:solidFill>
              <a:latin typeface="+mj-lt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+mj-lt"/>
                <a:ea typeface="Arimo"/>
                <a:cs typeface="Arimo"/>
                <a:sym typeface="Arimo"/>
              </a:rPr>
              <a:t>심리 상태를 분석하는 방법</a:t>
            </a:r>
            <a:endParaRPr sz="2000" b="1" dirty="0">
              <a:solidFill>
                <a:schemeClr val="dk1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621050" y="1133875"/>
            <a:ext cx="21696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기술요소</a:t>
            </a:r>
            <a:endParaRPr sz="25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1" name="Google Shape;291;p32"/>
          <p:cNvSpPr txBox="1">
            <a:spLocks noGrp="1"/>
          </p:cNvSpPr>
          <p:nvPr>
            <p:ph type="title" idx="2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02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title"/>
          </p:nvPr>
        </p:nvSpPr>
        <p:spPr>
          <a:xfrm>
            <a:off x="2223150" y="2668413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100" b="1" dirty="0">
                <a:latin typeface="+mj-ea"/>
                <a:ea typeface="+mj-ea"/>
                <a:cs typeface="Do Hyeon"/>
                <a:sym typeface="Do Hyeon"/>
              </a:rPr>
              <a:t>멘토링 결과</a:t>
            </a:r>
            <a:endParaRPr sz="5200" b="1" dirty="0">
              <a:latin typeface="+mj-ea"/>
              <a:ea typeface="+mj-ea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+mj-ea"/>
                <a:ea typeface="+mj-ea"/>
                <a:cs typeface="Do Hyeon"/>
                <a:sym typeface="Do Hyeon"/>
              </a:rPr>
              <a:t>이미 존재하는 프로젝트</a:t>
            </a:r>
            <a:endParaRPr sz="3600" b="1" dirty="0">
              <a:latin typeface="+mj-ea"/>
              <a:ea typeface="+mj-ea"/>
              <a:cs typeface="Do Hyeon"/>
              <a:sym typeface="Do Hyeon"/>
            </a:endParaRPr>
          </a:p>
        </p:txBody>
      </p:sp>
      <p:pic>
        <p:nvPicPr>
          <p:cNvPr id="1026" name="Picture 2" descr="[용인=뉴시스]용인형 AI 노인안심서비스 운영 순환도">
            <a:extLst>
              <a:ext uri="{FF2B5EF4-FFF2-40B4-BE49-F238E27FC236}">
                <a16:creationId xmlns:a16="http://schemas.microsoft.com/office/drawing/2014/main" id="{07021044-616E-1182-580A-BC5CC0360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7" y="1089675"/>
            <a:ext cx="4603377" cy="27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756089-0A6E-BC85-BED9-BB80B568F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609" y="1089675"/>
            <a:ext cx="3124636" cy="2019582"/>
          </a:xfrm>
          <a:prstGeom prst="rect">
            <a:avLst/>
          </a:prstGeom>
        </p:spPr>
      </p:pic>
      <p:sp>
        <p:nvSpPr>
          <p:cNvPr id="7" name="AutoShape 6" descr="아이콘 이미지">
            <a:extLst>
              <a:ext uri="{FF2B5EF4-FFF2-40B4-BE49-F238E27FC236}">
                <a16:creationId xmlns:a16="http://schemas.microsoft.com/office/drawing/2014/main" id="{6CC913FE-BF9B-A88A-1025-D5A45BD446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F7431E-3EE7-0BBB-B103-FF6DA0C5F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442" y="1690543"/>
            <a:ext cx="1886213" cy="20672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537AFE-E420-211C-7A79-DA141AD5657D}"/>
              </a:ext>
            </a:extLst>
          </p:cNvPr>
          <p:cNvSpPr txBox="1"/>
          <p:nvPr/>
        </p:nvSpPr>
        <p:spPr>
          <a:xfrm>
            <a:off x="478438" y="4249689"/>
            <a:ext cx="8187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이미 AI 순이라는 프로젝트가 존재하며, 우리가 계획하는 프로젝트와 완벽하게 일치함</a:t>
            </a:r>
          </a:p>
        </p:txBody>
      </p:sp>
    </p:spTree>
    <p:extLst>
      <p:ext uri="{BB962C8B-B14F-4D97-AF65-F5344CB8AC3E}">
        <p14:creationId xmlns:p14="http://schemas.microsoft.com/office/powerpoint/2010/main" val="206415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5ACD77-CF78-F9EF-30EB-40393CC0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303" y="81997"/>
            <a:ext cx="1783393" cy="32053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6E3965-6ECB-F279-17FB-A473A7B4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0" y="81997"/>
            <a:ext cx="1775829" cy="32053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02C1D8-EA22-1701-DE9A-2C9CFF284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470" y="81997"/>
            <a:ext cx="1783393" cy="3205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6B3FE0-A6DF-7809-32F7-BCA8F61E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996" y="1802038"/>
            <a:ext cx="1783394" cy="32053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9205AB-FEA4-FABB-DBC1-EC3A7E2BA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213" y="1802038"/>
            <a:ext cx="1776793" cy="32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977C2-C78C-D49F-04C0-38D4DB92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+mj-ea"/>
                <a:ea typeface="+mj-ea"/>
                <a:sym typeface="Do Hyeon"/>
              </a:rPr>
              <a:t>프로젝트 변경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4" name="Google Shape;272;p30">
            <a:extLst>
              <a:ext uri="{FF2B5EF4-FFF2-40B4-BE49-F238E27FC236}">
                <a16:creationId xmlns:a16="http://schemas.microsoft.com/office/drawing/2014/main" id="{EF929417-4A32-4F30-F16C-4B70148E0C49}"/>
              </a:ext>
            </a:extLst>
          </p:cNvPr>
          <p:cNvSpPr txBox="1"/>
          <p:nvPr/>
        </p:nvSpPr>
        <p:spPr>
          <a:xfrm>
            <a:off x="849300" y="1075400"/>
            <a:ext cx="7423800" cy="218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</a:pPr>
            <a:r>
              <a:rPr lang="en" sz="1600" b="1" dirty="0"/>
              <a:t>프로젝트 명 -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노약자 대상의 스마트 기기를 활용한 맞춤형 대화 아바타 생성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None/>
            </a:pPr>
            <a:endParaRPr lang="ko-KR" altLang="en-US" sz="1900" b="1" dirty="0"/>
          </a:p>
        </p:txBody>
      </p:sp>
      <p:sp>
        <p:nvSpPr>
          <p:cNvPr id="8" name="Google Shape;273;p30">
            <a:extLst>
              <a:ext uri="{FF2B5EF4-FFF2-40B4-BE49-F238E27FC236}">
                <a16:creationId xmlns:a16="http://schemas.microsoft.com/office/drawing/2014/main" id="{50C52937-87EF-71B6-3AFD-2936D49FE7C8}"/>
              </a:ext>
            </a:extLst>
          </p:cNvPr>
          <p:cNvSpPr txBox="1"/>
          <p:nvPr/>
        </p:nvSpPr>
        <p:spPr>
          <a:xfrm>
            <a:off x="849300" y="2249650"/>
            <a:ext cx="6862800" cy="178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</a:rPr>
              <a:t>개발 목표</a:t>
            </a:r>
            <a:endParaRPr sz="17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초반 일정 횟수의 대화를 통해 사용자의 성격을 분석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endParaRPr lang="en-US" altLang="ko-KR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ko-KR" altLang="en-US" b="1" dirty="0"/>
              <a:t>분석된 성격을 기반으로 사용자와 대화하기 쉬운 타입의 아바타를 생성</a:t>
            </a:r>
            <a:endParaRPr sz="12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33937"/>
      </p:ext>
    </p:extLst>
  </p:cSld>
  <p:clrMapOvr>
    <a:masterClrMapping/>
  </p:clrMapOvr>
</p:sld>
</file>

<file path=ppt/theme/theme1.xml><?xml version="1.0" encoding="utf-8"?>
<a:theme xmlns:a="http://schemas.openxmlformats.org/drawingml/2006/main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화면 슬라이드 쇼(16:9)</PresentationFormat>
  <Paragraphs>49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</vt:lpstr>
      <vt:lpstr>맑은 고딕</vt:lpstr>
      <vt:lpstr>Bebas Neue</vt:lpstr>
      <vt:lpstr>Darker Grotesque SemiBold</vt:lpstr>
      <vt:lpstr>Playfair Display</vt:lpstr>
      <vt:lpstr>Do Hyeon</vt:lpstr>
      <vt:lpstr>Arimo</vt:lpstr>
      <vt:lpstr>Movies Recommendation Minitheme by Slidesgo</vt:lpstr>
      <vt:lpstr>8주차 발표자료</vt:lpstr>
      <vt:lpstr>Table of contents</vt:lpstr>
      <vt:lpstr>01</vt:lpstr>
      <vt:lpstr>프로젝트 개요</vt:lpstr>
      <vt:lpstr>프로젝트 개요</vt:lpstr>
      <vt:lpstr>02</vt:lpstr>
      <vt:lpstr>이미 존재하는 프로젝트</vt:lpstr>
      <vt:lpstr>PowerPoint 프레젠테이션</vt:lpstr>
      <vt:lpstr>프로젝트 변경</vt:lpstr>
      <vt:lpstr>성격 분석</vt:lpstr>
      <vt:lpstr>아바타 생성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8주차 발표자료</dc:title>
  <cp:lastModifiedBy>종인 원</cp:lastModifiedBy>
  <cp:revision>1</cp:revision>
  <dcterms:modified xsi:type="dcterms:W3CDTF">2024-04-22T14:31:25Z</dcterms:modified>
</cp:coreProperties>
</file>